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doc" ContentType="application/msword"/>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59.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86" r:id="rId1"/>
  </p:sldMasterIdLst>
  <p:notesMasterIdLst>
    <p:notesMasterId r:id="rId154"/>
  </p:notesMasterIdLst>
  <p:handoutMasterIdLst>
    <p:handoutMasterId r:id="rId155"/>
  </p:handoutMasterIdLst>
  <p:sldIdLst>
    <p:sldId id="256" r:id="rId2"/>
    <p:sldId id="257" r:id="rId3"/>
    <p:sldId id="632" r:id="rId4"/>
    <p:sldId id="658" r:id="rId5"/>
    <p:sldId id="648" r:id="rId6"/>
    <p:sldId id="649" r:id="rId7"/>
    <p:sldId id="650" r:id="rId8"/>
    <p:sldId id="651" r:id="rId9"/>
    <p:sldId id="652" r:id="rId10"/>
    <p:sldId id="653" r:id="rId11"/>
    <p:sldId id="654" r:id="rId12"/>
    <p:sldId id="655" r:id="rId13"/>
    <p:sldId id="659" r:id="rId14"/>
    <p:sldId id="689" r:id="rId15"/>
    <p:sldId id="711" r:id="rId16"/>
    <p:sldId id="690" r:id="rId17"/>
    <p:sldId id="657" r:id="rId18"/>
    <p:sldId id="280" r:id="rId19"/>
    <p:sldId id="282" r:id="rId20"/>
    <p:sldId id="660" r:id="rId21"/>
    <p:sldId id="666" r:id="rId22"/>
    <p:sldId id="667" r:id="rId23"/>
    <p:sldId id="668" r:id="rId24"/>
    <p:sldId id="669" r:id="rId25"/>
    <p:sldId id="670" r:id="rId26"/>
    <p:sldId id="671" r:id="rId27"/>
    <p:sldId id="672" r:id="rId28"/>
    <p:sldId id="673" r:id="rId29"/>
    <p:sldId id="674" r:id="rId30"/>
    <p:sldId id="675" r:id="rId31"/>
    <p:sldId id="676" r:id="rId32"/>
    <p:sldId id="707" r:id="rId33"/>
    <p:sldId id="708" r:id="rId34"/>
    <p:sldId id="744" r:id="rId35"/>
    <p:sldId id="601" r:id="rId36"/>
    <p:sldId id="629" r:id="rId37"/>
    <p:sldId id="745" r:id="rId38"/>
    <p:sldId id="746" r:id="rId39"/>
    <p:sldId id="747" r:id="rId40"/>
    <p:sldId id="748" r:id="rId41"/>
    <p:sldId id="749" r:id="rId42"/>
    <p:sldId id="750" r:id="rId43"/>
    <p:sldId id="751" r:id="rId44"/>
    <p:sldId id="752" r:id="rId45"/>
    <p:sldId id="753" r:id="rId46"/>
    <p:sldId id="754" r:id="rId47"/>
    <p:sldId id="755" r:id="rId48"/>
    <p:sldId id="602" r:id="rId49"/>
    <p:sldId id="627" r:id="rId50"/>
    <p:sldId id="603" r:id="rId51"/>
    <p:sldId id="604" r:id="rId52"/>
    <p:sldId id="605" r:id="rId53"/>
    <p:sldId id="606" r:id="rId54"/>
    <p:sldId id="679" r:id="rId55"/>
    <p:sldId id="680" r:id="rId56"/>
    <p:sldId id="681" r:id="rId57"/>
    <p:sldId id="636" r:id="rId58"/>
    <p:sldId id="637" r:id="rId59"/>
    <p:sldId id="638" r:id="rId60"/>
    <p:sldId id="639" r:id="rId61"/>
    <p:sldId id="640" r:id="rId62"/>
    <p:sldId id="682" r:id="rId63"/>
    <p:sldId id="641" r:id="rId64"/>
    <p:sldId id="733" r:id="rId65"/>
    <p:sldId id="642" r:id="rId66"/>
    <p:sldId id="643" r:id="rId67"/>
    <p:sldId id="644" r:id="rId68"/>
    <p:sldId id="645" r:id="rId69"/>
    <p:sldId id="607" r:id="rId70"/>
    <p:sldId id="608" r:id="rId71"/>
    <p:sldId id="489" r:id="rId72"/>
    <p:sldId id="490" r:id="rId73"/>
    <p:sldId id="491" r:id="rId74"/>
    <p:sldId id="492" r:id="rId75"/>
    <p:sldId id="493" r:id="rId76"/>
    <p:sldId id="494" r:id="rId77"/>
    <p:sldId id="552" r:id="rId78"/>
    <p:sldId id="735" r:id="rId79"/>
    <p:sldId id="630" r:id="rId80"/>
    <p:sldId id="738" r:id="rId81"/>
    <p:sldId id="739" r:id="rId82"/>
    <p:sldId id="740" r:id="rId83"/>
    <p:sldId id="741" r:id="rId84"/>
    <p:sldId id="742" r:id="rId85"/>
    <p:sldId id="743" r:id="rId86"/>
    <p:sldId id="737" r:id="rId87"/>
    <p:sldId id="500" r:id="rId88"/>
    <p:sldId id="497" r:id="rId89"/>
    <p:sldId id="498" r:id="rId90"/>
    <p:sldId id="736" r:id="rId91"/>
    <p:sldId id="609" r:id="rId92"/>
    <p:sldId id="611" r:id="rId93"/>
    <p:sldId id="560" r:id="rId94"/>
    <p:sldId id="561" r:id="rId95"/>
    <p:sldId id="562" r:id="rId96"/>
    <p:sldId id="563" r:id="rId97"/>
    <p:sldId id="612" r:id="rId98"/>
    <p:sldId id="505" r:id="rId99"/>
    <p:sldId id="613" r:id="rId100"/>
    <p:sldId id="614" r:id="rId101"/>
    <p:sldId id="615" r:id="rId102"/>
    <p:sldId id="616" r:id="rId103"/>
    <p:sldId id="617" r:id="rId104"/>
    <p:sldId id="618" r:id="rId105"/>
    <p:sldId id="619" r:id="rId106"/>
    <p:sldId id="620" r:id="rId107"/>
    <p:sldId id="529" r:id="rId108"/>
    <p:sldId id="530" r:id="rId109"/>
    <p:sldId id="531" r:id="rId110"/>
    <p:sldId id="532" r:id="rId111"/>
    <p:sldId id="533" r:id="rId112"/>
    <p:sldId id="534" r:id="rId113"/>
    <p:sldId id="621" r:id="rId114"/>
    <p:sldId id="622" r:id="rId115"/>
    <p:sldId id="623" r:id="rId116"/>
    <p:sldId id="535" r:id="rId117"/>
    <p:sldId id="536" r:id="rId118"/>
    <p:sldId id="537" r:id="rId119"/>
    <p:sldId id="538" r:id="rId120"/>
    <p:sldId id="539" r:id="rId121"/>
    <p:sldId id="540" r:id="rId122"/>
    <p:sldId id="506" r:id="rId123"/>
    <p:sldId id="624" r:id="rId124"/>
    <p:sldId id="631" r:id="rId125"/>
    <p:sldId id="516" r:id="rId126"/>
    <p:sldId id="692" r:id="rId127"/>
    <p:sldId id="550" r:id="rId128"/>
    <p:sldId id="587" r:id="rId129"/>
    <p:sldId id="688" r:id="rId130"/>
    <p:sldId id="524" r:id="rId131"/>
    <p:sldId id="525" r:id="rId132"/>
    <p:sldId id="526" r:id="rId133"/>
    <p:sldId id="527" r:id="rId134"/>
    <p:sldId id="691" r:id="rId135"/>
    <p:sldId id="712" r:id="rId136"/>
    <p:sldId id="713" r:id="rId137"/>
    <p:sldId id="717" r:id="rId138"/>
    <p:sldId id="718" r:id="rId139"/>
    <p:sldId id="719" r:id="rId140"/>
    <p:sldId id="720" r:id="rId141"/>
    <p:sldId id="721" r:id="rId142"/>
    <p:sldId id="722" r:id="rId143"/>
    <p:sldId id="723" r:id="rId144"/>
    <p:sldId id="724" r:id="rId145"/>
    <p:sldId id="725" r:id="rId146"/>
    <p:sldId id="726" r:id="rId147"/>
    <p:sldId id="727" r:id="rId148"/>
    <p:sldId id="633" r:id="rId149"/>
    <p:sldId id="729" r:id="rId150"/>
    <p:sldId id="730" r:id="rId151"/>
    <p:sldId id="734" r:id="rId152"/>
    <p:sldId id="731" r:id="rId153"/>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itchFamily="34" charset="0"/>
        <a:ea typeface="ＭＳ Ｐゴシック" pitchFamily="34" charset="-128"/>
        <a:cs typeface="+mn-cs"/>
      </a:defRPr>
    </a:lvl1pPr>
    <a:lvl2pPr marL="457200" algn="l" rtl="0" eaLnBrk="0" fontAlgn="base" hangingPunct="0">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rtl="0" eaLnBrk="0" fontAlgn="base" hangingPunct="0">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rtl="0" eaLnBrk="0" fontAlgn="base" hangingPunct="0">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rtl="0" eaLnBrk="0" fontAlgn="base" hangingPunct="0">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clrMode="bw"/>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4C62E"/>
    <a:srgbClr val="149018"/>
    <a:srgbClr val="FF0000"/>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50" d="100"/>
          <a:sy n="50" d="100"/>
        </p:scale>
        <p:origin x="-1267" y="-72"/>
      </p:cViewPr>
      <p:guideLst>
        <p:guide orient="horz" pos="2160"/>
        <p:guide pos="2880"/>
      </p:guideLst>
    </p:cSldViewPr>
  </p:slideViewPr>
  <p:outlineViewPr>
    <p:cViewPr>
      <p:scale>
        <a:sx n="33" d="100"/>
        <a:sy n="33" d="100"/>
      </p:scale>
      <p:origin x="120" y="31080"/>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tableStyles" Target="tableStyles.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handoutMaster" Target="handoutMasters/handoutMaster1.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presProps" Target="presProp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viewProps" Target="viewProps.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notesMaster" Target="notesMasters/notesMaster1.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D59FF86-623C-4225-919A-4FB0F2219D04}" type="doc">
      <dgm:prSet loTypeId="urn:microsoft.com/office/officeart/2005/8/layout/equation1" loCatId="process" qsTypeId="urn:microsoft.com/office/officeart/2005/8/quickstyle/3d1" qsCatId="3D" csTypeId="urn:microsoft.com/office/officeart/2005/8/colors/accent0_3" csCatId="mainScheme" phldr="1"/>
      <dgm:spPr/>
      <dgm:t>
        <a:bodyPr/>
        <a:lstStyle/>
        <a:p>
          <a:endParaRPr lang="en-US"/>
        </a:p>
      </dgm:t>
    </dgm:pt>
    <dgm:pt modelId="{190530F7-CA9C-469D-B7BB-B003993A6246}">
      <dgm:prSet phldrT="[Text]" custT="1"/>
      <dgm:spPr/>
      <dgm:t>
        <a:bodyPr/>
        <a:lstStyle/>
        <a:p>
          <a:r>
            <a:rPr lang="en-US" sz="2600" dirty="0" smtClean="0"/>
            <a:t>Distributed Instruction Research Results</a:t>
          </a:r>
          <a:endParaRPr lang="en-US" sz="2600" dirty="0"/>
        </a:p>
      </dgm:t>
    </dgm:pt>
    <dgm:pt modelId="{6D032B3C-445D-4D03-94CA-3BDA5159AB7B}" type="parTrans" cxnId="{9182B33A-B299-4E92-8994-66684003BA8C}">
      <dgm:prSet/>
      <dgm:spPr/>
      <dgm:t>
        <a:bodyPr/>
        <a:lstStyle/>
        <a:p>
          <a:endParaRPr lang="en-US"/>
        </a:p>
      </dgm:t>
    </dgm:pt>
    <dgm:pt modelId="{6F7BE3E7-6B41-4469-89D1-FCF2F3E608DF}" type="sibTrans" cxnId="{9182B33A-B299-4E92-8994-66684003BA8C}">
      <dgm:prSet/>
      <dgm:spPr/>
      <dgm:t>
        <a:bodyPr/>
        <a:lstStyle/>
        <a:p>
          <a:endParaRPr lang="en-US"/>
        </a:p>
      </dgm:t>
    </dgm:pt>
    <dgm:pt modelId="{3E72B331-00EB-4732-B5FA-0B469B79D287}">
      <dgm:prSet phldrT="[Text]"/>
      <dgm:spPr/>
      <dgm:t>
        <a:bodyPr/>
        <a:lstStyle/>
        <a:p>
          <a:r>
            <a:rPr lang="en-US" dirty="0" smtClean="0"/>
            <a:t>Better Learning with Distributed Instruction</a:t>
          </a:r>
          <a:endParaRPr lang="en-US" dirty="0"/>
        </a:p>
      </dgm:t>
    </dgm:pt>
    <dgm:pt modelId="{5246EE09-5DEB-40AC-A8B8-8FCAA2A55034}" type="parTrans" cxnId="{DB168F94-AEE9-4C04-B7C6-BD00E1768F73}">
      <dgm:prSet/>
      <dgm:spPr/>
      <dgm:t>
        <a:bodyPr/>
        <a:lstStyle/>
        <a:p>
          <a:endParaRPr lang="en-US"/>
        </a:p>
      </dgm:t>
    </dgm:pt>
    <dgm:pt modelId="{A7FD4181-1693-4FD5-9C11-593C83679C6D}" type="sibTrans" cxnId="{DB168F94-AEE9-4C04-B7C6-BD00E1768F73}">
      <dgm:prSet/>
      <dgm:spPr/>
      <dgm:t>
        <a:bodyPr/>
        <a:lstStyle/>
        <a:p>
          <a:endParaRPr lang="en-US"/>
        </a:p>
      </dgm:t>
    </dgm:pt>
    <dgm:pt modelId="{963B14D4-7142-435D-84F4-2C18AF6C08A9}" type="pres">
      <dgm:prSet presAssocID="{2D59FF86-623C-4225-919A-4FB0F2219D04}" presName="linearFlow" presStyleCnt="0">
        <dgm:presLayoutVars>
          <dgm:dir/>
          <dgm:resizeHandles val="exact"/>
        </dgm:presLayoutVars>
      </dgm:prSet>
      <dgm:spPr/>
      <dgm:t>
        <a:bodyPr/>
        <a:lstStyle/>
        <a:p>
          <a:endParaRPr lang="en-US"/>
        </a:p>
      </dgm:t>
    </dgm:pt>
    <dgm:pt modelId="{315D4D20-EB72-4E8D-8E22-0F63BD9CAAF8}" type="pres">
      <dgm:prSet presAssocID="{190530F7-CA9C-469D-B7BB-B003993A6246}" presName="node" presStyleLbl="node1" presStyleIdx="0" presStyleCnt="2">
        <dgm:presLayoutVars>
          <dgm:bulletEnabled val="1"/>
        </dgm:presLayoutVars>
      </dgm:prSet>
      <dgm:spPr/>
      <dgm:t>
        <a:bodyPr/>
        <a:lstStyle/>
        <a:p>
          <a:endParaRPr lang="en-US"/>
        </a:p>
      </dgm:t>
    </dgm:pt>
    <dgm:pt modelId="{FDB0A4DF-FBF5-47A7-9137-8A0B8ECD6B91}" type="pres">
      <dgm:prSet presAssocID="{6F7BE3E7-6B41-4469-89D1-FCF2F3E608DF}" presName="spacerL" presStyleCnt="0"/>
      <dgm:spPr/>
    </dgm:pt>
    <dgm:pt modelId="{72026B94-5DB2-455E-9B50-30187114EFB4}" type="pres">
      <dgm:prSet presAssocID="{6F7BE3E7-6B41-4469-89D1-FCF2F3E608DF}" presName="sibTrans" presStyleLbl="sibTrans2D1" presStyleIdx="0" presStyleCnt="1"/>
      <dgm:spPr/>
      <dgm:t>
        <a:bodyPr/>
        <a:lstStyle/>
        <a:p>
          <a:endParaRPr lang="en-US"/>
        </a:p>
      </dgm:t>
    </dgm:pt>
    <dgm:pt modelId="{3E6C17A8-019D-4A61-AF5F-9EA23CFC4809}" type="pres">
      <dgm:prSet presAssocID="{6F7BE3E7-6B41-4469-89D1-FCF2F3E608DF}" presName="spacerR" presStyleCnt="0"/>
      <dgm:spPr/>
    </dgm:pt>
    <dgm:pt modelId="{CC7EC158-D279-4377-9C55-BEC0CE58E4E1}" type="pres">
      <dgm:prSet presAssocID="{3E72B331-00EB-4732-B5FA-0B469B79D287}" presName="node" presStyleLbl="node1" presStyleIdx="1" presStyleCnt="2">
        <dgm:presLayoutVars>
          <dgm:bulletEnabled val="1"/>
        </dgm:presLayoutVars>
      </dgm:prSet>
      <dgm:spPr/>
      <dgm:t>
        <a:bodyPr/>
        <a:lstStyle/>
        <a:p>
          <a:endParaRPr lang="en-US"/>
        </a:p>
      </dgm:t>
    </dgm:pt>
  </dgm:ptLst>
  <dgm:cxnLst>
    <dgm:cxn modelId="{18806D37-7483-5E43-8ED9-7F7FD99E95A3}" type="presOf" srcId="{2D59FF86-623C-4225-919A-4FB0F2219D04}" destId="{963B14D4-7142-435D-84F4-2C18AF6C08A9}" srcOrd="0" destOrd="0" presId="urn:microsoft.com/office/officeart/2005/8/layout/equation1"/>
    <dgm:cxn modelId="{DA5F4C72-8E6B-5B4B-9625-543B5D18B6AD}" type="presOf" srcId="{3E72B331-00EB-4732-B5FA-0B469B79D287}" destId="{CC7EC158-D279-4377-9C55-BEC0CE58E4E1}" srcOrd="0" destOrd="0" presId="urn:microsoft.com/office/officeart/2005/8/layout/equation1"/>
    <dgm:cxn modelId="{3B676932-163F-924D-BDCC-77CB332C3B65}" type="presOf" srcId="{6F7BE3E7-6B41-4469-89D1-FCF2F3E608DF}" destId="{72026B94-5DB2-455E-9B50-30187114EFB4}" srcOrd="0" destOrd="0" presId="urn:microsoft.com/office/officeart/2005/8/layout/equation1"/>
    <dgm:cxn modelId="{9182B33A-B299-4E92-8994-66684003BA8C}" srcId="{2D59FF86-623C-4225-919A-4FB0F2219D04}" destId="{190530F7-CA9C-469D-B7BB-B003993A6246}" srcOrd="0" destOrd="0" parTransId="{6D032B3C-445D-4D03-94CA-3BDA5159AB7B}" sibTransId="{6F7BE3E7-6B41-4469-89D1-FCF2F3E608DF}"/>
    <dgm:cxn modelId="{DB168F94-AEE9-4C04-B7C6-BD00E1768F73}" srcId="{2D59FF86-623C-4225-919A-4FB0F2219D04}" destId="{3E72B331-00EB-4732-B5FA-0B469B79D287}" srcOrd="1" destOrd="0" parTransId="{5246EE09-5DEB-40AC-A8B8-8FCAA2A55034}" sibTransId="{A7FD4181-1693-4FD5-9C11-593C83679C6D}"/>
    <dgm:cxn modelId="{FFF71E76-93EB-2B46-9452-1460A4AFE8B6}" type="presOf" srcId="{190530F7-CA9C-469D-B7BB-B003993A6246}" destId="{315D4D20-EB72-4E8D-8E22-0F63BD9CAAF8}" srcOrd="0" destOrd="0" presId="urn:microsoft.com/office/officeart/2005/8/layout/equation1"/>
    <dgm:cxn modelId="{D9185AA2-7D59-634B-85FD-219C4576D938}" type="presParOf" srcId="{963B14D4-7142-435D-84F4-2C18AF6C08A9}" destId="{315D4D20-EB72-4E8D-8E22-0F63BD9CAAF8}" srcOrd="0" destOrd="0" presId="urn:microsoft.com/office/officeart/2005/8/layout/equation1"/>
    <dgm:cxn modelId="{7D1CED70-4F38-174B-AC27-A13CFEE9AA01}" type="presParOf" srcId="{963B14D4-7142-435D-84F4-2C18AF6C08A9}" destId="{FDB0A4DF-FBF5-47A7-9137-8A0B8ECD6B91}" srcOrd="1" destOrd="0" presId="urn:microsoft.com/office/officeart/2005/8/layout/equation1"/>
    <dgm:cxn modelId="{5BE2EA55-A69D-514C-AA20-0AD2694F13B5}" type="presParOf" srcId="{963B14D4-7142-435D-84F4-2C18AF6C08A9}" destId="{72026B94-5DB2-455E-9B50-30187114EFB4}" srcOrd="2" destOrd="0" presId="urn:microsoft.com/office/officeart/2005/8/layout/equation1"/>
    <dgm:cxn modelId="{1B1C1E16-ABA7-F94C-9162-58B20BA2F61D}" type="presParOf" srcId="{963B14D4-7142-435D-84F4-2C18AF6C08A9}" destId="{3E6C17A8-019D-4A61-AF5F-9EA23CFC4809}" srcOrd="3" destOrd="0" presId="urn:microsoft.com/office/officeart/2005/8/layout/equation1"/>
    <dgm:cxn modelId="{97B6B002-5433-C34A-B3C1-97C69D34635A}" type="presParOf" srcId="{963B14D4-7142-435D-84F4-2C18AF6C08A9}" destId="{CC7EC158-D279-4377-9C55-BEC0CE58E4E1}" srcOrd="4" destOrd="0" presId="urn:microsoft.com/office/officeart/2005/8/layout/equati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D033BF5-6D84-4E57-A40C-40192A9064A0}" type="doc">
      <dgm:prSet loTypeId="urn:microsoft.com/office/officeart/2005/8/layout/cycle2" loCatId="cycle" qsTypeId="urn:microsoft.com/office/officeart/2005/8/quickstyle/simple1" qsCatId="simple" csTypeId="urn:microsoft.com/office/officeart/2005/8/colors/colorful1" csCatId="colorful" phldr="1"/>
      <dgm:spPr/>
      <dgm:t>
        <a:bodyPr/>
        <a:lstStyle/>
        <a:p>
          <a:endParaRPr lang="en-US"/>
        </a:p>
      </dgm:t>
    </dgm:pt>
    <dgm:pt modelId="{EDB5BC90-A70B-4ED2-8BC5-731D28EF41E2}">
      <dgm:prSet phldrT="[Text]" custT="1"/>
      <dgm:spPr/>
      <dgm:t>
        <a:bodyPr/>
        <a:lstStyle/>
        <a:p>
          <a:r>
            <a:rPr lang="en-US" sz="800"/>
            <a:t>Step 1:  Determine functional IEP Objective</a:t>
          </a:r>
        </a:p>
      </dgm:t>
    </dgm:pt>
    <dgm:pt modelId="{8F020D5A-2995-471B-AD2E-529F668CC0EE}" type="parTrans" cxnId="{7065B185-4A39-481A-8300-5725E5227594}">
      <dgm:prSet/>
      <dgm:spPr/>
      <dgm:t>
        <a:bodyPr/>
        <a:lstStyle/>
        <a:p>
          <a:endParaRPr lang="en-US"/>
        </a:p>
      </dgm:t>
    </dgm:pt>
    <dgm:pt modelId="{57F35D42-4874-4DC8-9DD1-A7DC55B142D8}" type="sibTrans" cxnId="{7065B185-4A39-481A-8300-5725E5227594}">
      <dgm:prSet/>
      <dgm:spPr/>
      <dgm:t>
        <a:bodyPr/>
        <a:lstStyle/>
        <a:p>
          <a:endParaRPr lang="en-US"/>
        </a:p>
      </dgm:t>
    </dgm:pt>
    <dgm:pt modelId="{A2A0F435-95FD-41AD-9B6F-5D254BAB5E79}">
      <dgm:prSet phldrT="[Text]"/>
      <dgm:spPr/>
      <dgm:t>
        <a:bodyPr/>
        <a:lstStyle/>
        <a:p>
          <a:r>
            <a:rPr lang="en-US"/>
            <a:t>Step 3:  Agree on mode and intensity of instruction for each IEP objective</a:t>
          </a:r>
        </a:p>
      </dgm:t>
    </dgm:pt>
    <dgm:pt modelId="{9D780F30-847E-48A9-82EA-EABE9CBE1CED}" type="parTrans" cxnId="{6D47F19B-B839-441A-87DA-101A3CA989E9}">
      <dgm:prSet/>
      <dgm:spPr/>
      <dgm:t>
        <a:bodyPr/>
        <a:lstStyle/>
        <a:p>
          <a:endParaRPr lang="en-US"/>
        </a:p>
      </dgm:t>
    </dgm:pt>
    <dgm:pt modelId="{ED912262-4F82-4E8B-801E-6B8EBCEAA224}" type="sibTrans" cxnId="{6D47F19B-B839-441A-87DA-101A3CA989E9}">
      <dgm:prSet/>
      <dgm:spPr/>
      <dgm:t>
        <a:bodyPr/>
        <a:lstStyle/>
        <a:p>
          <a:endParaRPr lang="en-US"/>
        </a:p>
      </dgm:t>
    </dgm:pt>
    <dgm:pt modelId="{5989FC98-24FF-45DB-BC03-C5F86B79E3F1}">
      <dgm:prSet phldrT="[Text]"/>
      <dgm:spPr/>
      <dgm:t>
        <a:bodyPr/>
        <a:lstStyle/>
        <a:p>
          <a:r>
            <a:rPr lang="en-US"/>
            <a:t>Step 4:  Identify appropriate learning opportunities in daily routine</a:t>
          </a:r>
        </a:p>
      </dgm:t>
    </dgm:pt>
    <dgm:pt modelId="{61E44B1B-CF72-4EAB-9621-410EBDD1C3B2}" type="parTrans" cxnId="{01E62E61-13C7-47A6-B8A8-9372709CAF91}">
      <dgm:prSet/>
      <dgm:spPr/>
      <dgm:t>
        <a:bodyPr/>
        <a:lstStyle/>
        <a:p>
          <a:endParaRPr lang="en-US"/>
        </a:p>
      </dgm:t>
    </dgm:pt>
    <dgm:pt modelId="{B479CEAC-8FCA-4A20-9235-A214383A5759}" type="sibTrans" cxnId="{01E62E61-13C7-47A6-B8A8-9372709CAF91}">
      <dgm:prSet/>
      <dgm:spPr/>
      <dgm:t>
        <a:bodyPr/>
        <a:lstStyle/>
        <a:p>
          <a:endParaRPr lang="en-US"/>
        </a:p>
      </dgm:t>
    </dgm:pt>
    <dgm:pt modelId="{E97CDC4F-1AF7-4054-922F-CFE86C0A8E45}">
      <dgm:prSet phldrT="[Text]"/>
      <dgm:spPr/>
      <dgm:t>
        <a:bodyPr/>
        <a:lstStyle/>
        <a:p>
          <a:r>
            <a:rPr lang="en-US"/>
            <a:t>Step 5:  Identify appropriate teaching strategy</a:t>
          </a:r>
        </a:p>
      </dgm:t>
    </dgm:pt>
    <dgm:pt modelId="{EBE21D01-8D22-4E99-831D-7F782D2608B0}" type="parTrans" cxnId="{B60CACB7-1598-4CDF-893D-22994B5E2835}">
      <dgm:prSet/>
      <dgm:spPr/>
      <dgm:t>
        <a:bodyPr/>
        <a:lstStyle/>
        <a:p>
          <a:endParaRPr lang="en-US"/>
        </a:p>
      </dgm:t>
    </dgm:pt>
    <dgm:pt modelId="{E0B10C29-80EA-4EC6-8988-E96900517E38}" type="sibTrans" cxnId="{B60CACB7-1598-4CDF-893D-22994B5E2835}">
      <dgm:prSet/>
      <dgm:spPr/>
      <dgm:t>
        <a:bodyPr/>
        <a:lstStyle/>
        <a:p>
          <a:endParaRPr lang="en-US"/>
        </a:p>
      </dgm:t>
    </dgm:pt>
    <dgm:pt modelId="{02EC5233-4946-4993-9B9F-39F8BC9820BD}">
      <dgm:prSet/>
      <dgm:spPr/>
      <dgm:t>
        <a:bodyPr/>
        <a:lstStyle/>
        <a:p>
          <a:r>
            <a:rPr lang="en-US"/>
            <a:t>Step 6:  Identify progress monitoring strategy</a:t>
          </a:r>
        </a:p>
      </dgm:t>
    </dgm:pt>
    <dgm:pt modelId="{00345C91-E829-47E8-980A-2E828E2C9B75}" type="parTrans" cxnId="{661E09E6-4D91-4421-8C70-5C47A44C948D}">
      <dgm:prSet/>
      <dgm:spPr/>
      <dgm:t>
        <a:bodyPr/>
        <a:lstStyle/>
        <a:p>
          <a:endParaRPr lang="en-US"/>
        </a:p>
      </dgm:t>
    </dgm:pt>
    <dgm:pt modelId="{7CF4ECFB-10BC-4F04-B1FE-FF33229AF8BF}" type="sibTrans" cxnId="{661E09E6-4D91-4421-8C70-5C47A44C948D}">
      <dgm:prSet/>
      <dgm:spPr/>
      <dgm:t>
        <a:bodyPr/>
        <a:lstStyle/>
        <a:p>
          <a:endParaRPr lang="en-US"/>
        </a:p>
      </dgm:t>
    </dgm:pt>
    <dgm:pt modelId="{2A002802-5D52-46CF-8E1F-FC0A8F9F310F}">
      <dgm:prSet/>
      <dgm:spPr/>
      <dgm:t>
        <a:bodyPr/>
        <a:lstStyle/>
        <a:p>
          <a:r>
            <a:rPr lang="en-US"/>
            <a:t>Step 7:  Engage in coaching to transfer knowledge of strategy to general ECE teacher</a:t>
          </a:r>
        </a:p>
      </dgm:t>
    </dgm:pt>
    <dgm:pt modelId="{00F4F1B5-952C-4AD3-8D97-F54931C43F23}" type="parTrans" cxnId="{DD214924-CC5D-4A19-A871-7CAE8551638F}">
      <dgm:prSet/>
      <dgm:spPr/>
      <dgm:t>
        <a:bodyPr/>
        <a:lstStyle/>
        <a:p>
          <a:endParaRPr lang="en-US"/>
        </a:p>
      </dgm:t>
    </dgm:pt>
    <dgm:pt modelId="{C487D3D7-8FE3-4A6B-B61B-EB3C95AA55FB}" type="sibTrans" cxnId="{DD214924-CC5D-4A19-A871-7CAE8551638F}">
      <dgm:prSet/>
      <dgm:spPr/>
      <dgm:t>
        <a:bodyPr/>
        <a:lstStyle/>
        <a:p>
          <a:endParaRPr lang="en-US"/>
        </a:p>
      </dgm:t>
    </dgm:pt>
    <dgm:pt modelId="{73128680-89B6-4A95-960A-372842FC9A2A}">
      <dgm:prSet custT="1"/>
      <dgm:spPr/>
      <dgm:t>
        <a:bodyPr/>
        <a:lstStyle/>
        <a:p>
          <a:r>
            <a:rPr lang="en-US" sz="800"/>
            <a:t>Step 8:  Monitor use of teaching strategies in child's daily routine</a:t>
          </a:r>
        </a:p>
      </dgm:t>
    </dgm:pt>
    <dgm:pt modelId="{AA5FEBC1-8EF4-4F82-967B-7C858BF443C2}" type="parTrans" cxnId="{6B02B935-D5F5-4C22-B1E8-A0CC6A36A9EA}">
      <dgm:prSet/>
      <dgm:spPr/>
      <dgm:t>
        <a:bodyPr/>
        <a:lstStyle/>
        <a:p>
          <a:endParaRPr lang="en-US"/>
        </a:p>
      </dgm:t>
    </dgm:pt>
    <dgm:pt modelId="{8AF1E17C-9E0F-444D-B19F-9B4C1CDABA6E}" type="sibTrans" cxnId="{6B02B935-D5F5-4C22-B1E8-A0CC6A36A9EA}">
      <dgm:prSet/>
      <dgm:spPr/>
      <dgm:t>
        <a:bodyPr/>
        <a:lstStyle/>
        <a:p>
          <a:endParaRPr lang="en-US"/>
        </a:p>
      </dgm:t>
    </dgm:pt>
    <dgm:pt modelId="{D9EB8B56-BAA6-4520-9646-A57350F6CAFF}">
      <dgm:prSet custT="1"/>
      <dgm:spPr/>
      <dgm:t>
        <a:bodyPr/>
        <a:lstStyle/>
        <a:p>
          <a:r>
            <a:rPr lang="en-US" sz="800"/>
            <a:t>Step 9:  Evaluate success of strategy</a:t>
          </a:r>
        </a:p>
      </dgm:t>
    </dgm:pt>
    <dgm:pt modelId="{2D3521ED-26FE-43DC-8C85-34D63AA7E7C2}" type="parTrans" cxnId="{8E86288D-4747-458A-A3D2-B24C79BD263F}">
      <dgm:prSet/>
      <dgm:spPr/>
      <dgm:t>
        <a:bodyPr/>
        <a:lstStyle/>
        <a:p>
          <a:endParaRPr lang="en-US"/>
        </a:p>
      </dgm:t>
    </dgm:pt>
    <dgm:pt modelId="{44BA0BE0-7A8F-4D60-AC20-285D6E2DE37B}" type="sibTrans" cxnId="{8E86288D-4747-458A-A3D2-B24C79BD263F}">
      <dgm:prSet/>
      <dgm:spPr/>
      <dgm:t>
        <a:bodyPr/>
        <a:lstStyle/>
        <a:p>
          <a:endParaRPr lang="en-US"/>
        </a:p>
      </dgm:t>
    </dgm:pt>
    <dgm:pt modelId="{FE2AFAAB-5A46-45EF-BC36-DEB3D79E0F4B}">
      <dgm:prSet custT="1"/>
      <dgm:spPr/>
      <dgm:t>
        <a:bodyPr/>
        <a:lstStyle/>
        <a:p>
          <a:r>
            <a:rPr lang="en-US" sz="800"/>
            <a:t>Step 2:  Evaluate "goodness of fit" between child and learning environment; modify learning environment</a:t>
          </a:r>
        </a:p>
      </dgm:t>
    </dgm:pt>
    <dgm:pt modelId="{C50E44CF-744F-4B51-96B3-5CD5899B6A73}" type="parTrans" cxnId="{3C4AB51C-22D8-410B-8359-69883EC2E786}">
      <dgm:prSet/>
      <dgm:spPr/>
      <dgm:t>
        <a:bodyPr/>
        <a:lstStyle/>
        <a:p>
          <a:endParaRPr lang="en-US"/>
        </a:p>
      </dgm:t>
    </dgm:pt>
    <dgm:pt modelId="{7C5ECC66-275F-4ED2-85C9-35A0D19C172D}" type="sibTrans" cxnId="{3C4AB51C-22D8-410B-8359-69883EC2E786}">
      <dgm:prSet/>
      <dgm:spPr/>
      <dgm:t>
        <a:bodyPr/>
        <a:lstStyle/>
        <a:p>
          <a:endParaRPr lang="en-US"/>
        </a:p>
      </dgm:t>
    </dgm:pt>
    <dgm:pt modelId="{91C4F6CD-E052-41C0-AD13-B2E3F36EC5CF}" type="pres">
      <dgm:prSet presAssocID="{0D033BF5-6D84-4E57-A40C-40192A9064A0}" presName="cycle" presStyleCnt="0">
        <dgm:presLayoutVars>
          <dgm:dir/>
          <dgm:resizeHandles val="exact"/>
        </dgm:presLayoutVars>
      </dgm:prSet>
      <dgm:spPr/>
      <dgm:t>
        <a:bodyPr/>
        <a:lstStyle/>
        <a:p>
          <a:endParaRPr lang="en-US"/>
        </a:p>
      </dgm:t>
    </dgm:pt>
    <dgm:pt modelId="{0348D7C7-1007-4EAE-AC07-A76A5F8BABE5}" type="pres">
      <dgm:prSet presAssocID="{EDB5BC90-A70B-4ED2-8BC5-731D28EF41E2}" presName="node" presStyleLbl="node1" presStyleIdx="0" presStyleCnt="9">
        <dgm:presLayoutVars>
          <dgm:bulletEnabled val="1"/>
        </dgm:presLayoutVars>
      </dgm:prSet>
      <dgm:spPr/>
      <dgm:t>
        <a:bodyPr/>
        <a:lstStyle/>
        <a:p>
          <a:endParaRPr lang="en-US"/>
        </a:p>
      </dgm:t>
    </dgm:pt>
    <dgm:pt modelId="{76642A6B-39D6-45CD-BAFC-48B7E44F5B06}" type="pres">
      <dgm:prSet presAssocID="{57F35D42-4874-4DC8-9DD1-A7DC55B142D8}" presName="sibTrans" presStyleLbl="sibTrans2D1" presStyleIdx="0" presStyleCnt="9"/>
      <dgm:spPr/>
      <dgm:t>
        <a:bodyPr/>
        <a:lstStyle/>
        <a:p>
          <a:endParaRPr lang="en-US"/>
        </a:p>
      </dgm:t>
    </dgm:pt>
    <dgm:pt modelId="{C0828FCC-C998-4FD6-9F1E-9B771CFD164D}" type="pres">
      <dgm:prSet presAssocID="{57F35D42-4874-4DC8-9DD1-A7DC55B142D8}" presName="connectorText" presStyleLbl="sibTrans2D1" presStyleIdx="0" presStyleCnt="9"/>
      <dgm:spPr/>
      <dgm:t>
        <a:bodyPr/>
        <a:lstStyle/>
        <a:p>
          <a:endParaRPr lang="en-US"/>
        </a:p>
      </dgm:t>
    </dgm:pt>
    <dgm:pt modelId="{0B280065-3F96-4EE1-B235-A7E9F5977554}" type="pres">
      <dgm:prSet presAssocID="{FE2AFAAB-5A46-45EF-BC36-DEB3D79E0F4B}" presName="node" presStyleLbl="node1" presStyleIdx="1" presStyleCnt="9">
        <dgm:presLayoutVars>
          <dgm:bulletEnabled val="1"/>
        </dgm:presLayoutVars>
      </dgm:prSet>
      <dgm:spPr/>
      <dgm:t>
        <a:bodyPr/>
        <a:lstStyle/>
        <a:p>
          <a:endParaRPr lang="en-US"/>
        </a:p>
      </dgm:t>
    </dgm:pt>
    <dgm:pt modelId="{17EADE65-C059-4972-B1A0-0374A32EE411}" type="pres">
      <dgm:prSet presAssocID="{7C5ECC66-275F-4ED2-85C9-35A0D19C172D}" presName="sibTrans" presStyleLbl="sibTrans2D1" presStyleIdx="1" presStyleCnt="9"/>
      <dgm:spPr/>
      <dgm:t>
        <a:bodyPr/>
        <a:lstStyle/>
        <a:p>
          <a:endParaRPr lang="en-US"/>
        </a:p>
      </dgm:t>
    </dgm:pt>
    <dgm:pt modelId="{4C6B5BC1-D266-46B2-A592-49C637F4C4F6}" type="pres">
      <dgm:prSet presAssocID="{7C5ECC66-275F-4ED2-85C9-35A0D19C172D}" presName="connectorText" presStyleLbl="sibTrans2D1" presStyleIdx="1" presStyleCnt="9"/>
      <dgm:spPr/>
      <dgm:t>
        <a:bodyPr/>
        <a:lstStyle/>
        <a:p>
          <a:endParaRPr lang="en-US"/>
        </a:p>
      </dgm:t>
    </dgm:pt>
    <dgm:pt modelId="{55CEC069-DEB5-44BA-820B-6DF1B9CDD009}" type="pres">
      <dgm:prSet presAssocID="{A2A0F435-95FD-41AD-9B6F-5D254BAB5E79}" presName="node" presStyleLbl="node1" presStyleIdx="2" presStyleCnt="9">
        <dgm:presLayoutVars>
          <dgm:bulletEnabled val="1"/>
        </dgm:presLayoutVars>
      </dgm:prSet>
      <dgm:spPr/>
      <dgm:t>
        <a:bodyPr/>
        <a:lstStyle/>
        <a:p>
          <a:endParaRPr lang="en-US"/>
        </a:p>
      </dgm:t>
    </dgm:pt>
    <dgm:pt modelId="{29A9CD08-5D09-4C14-BD1E-E20B6AFBD802}" type="pres">
      <dgm:prSet presAssocID="{ED912262-4F82-4E8B-801E-6B8EBCEAA224}" presName="sibTrans" presStyleLbl="sibTrans2D1" presStyleIdx="2" presStyleCnt="9"/>
      <dgm:spPr/>
      <dgm:t>
        <a:bodyPr/>
        <a:lstStyle/>
        <a:p>
          <a:endParaRPr lang="en-US"/>
        </a:p>
      </dgm:t>
    </dgm:pt>
    <dgm:pt modelId="{F665C278-3E27-4BCD-9B0F-51EC8AD20337}" type="pres">
      <dgm:prSet presAssocID="{ED912262-4F82-4E8B-801E-6B8EBCEAA224}" presName="connectorText" presStyleLbl="sibTrans2D1" presStyleIdx="2" presStyleCnt="9"/>
      <dgm:spPr/>
      <dgm:t>
        <a:bodyPr/>
        <a:lstStyle/>
        <a:p>
          <a:endParaRPr lang="en-US"/>
        </a:p>
      </dgm:t>
    </dgm:pt>
    <dgm:pt modelId="{49F4320C-0ADE-4E26-818A-6FAB037129E3}" type="pres">
      <dgm:prSet presAssocID="{5989FC98-24FF-45DB-BC03-C5F86B79E3F1}" presName="node" presStyleLbl="node1" presStyleIdx="3" presStyleCnt="9">
        <dgm:presLayoutVars>
          <dgm:bulletEnabled val="1"/>
        </dgm:presLayoutVars>
      </dgm:prSet>
      <dgm:spPr/>
      <dgm:t>
        <a:bodyPr/>
        <a:lstStyle/>
        <a:p>
          <a:endParaRPr lang="en-US"/>
        </a:p>
      </dgm:t>
    </dgm:pt>
    <dgm:pt modelId="{B634FAB1-6B6A-4DD2-8041-BEA7C78462FD}" type="pres">
      <dgm:prSet presAssocID="{B479CEAC-8FCA-4A20-9235-A214383A5759}" presName="sibTrans" presStyleLbl="sibTrans2D1" presStyleIdx="3" presStyleCnt="9"/>
      <dgm:spPr/>
      <dgm:t>
        <a:bodyPr/>
        <a:lstStyle/>
        <a:p>
          <a:endParaRPr lang="en-US"/>
        </a:p>
      </dgm:t>
    </dgm:pt>
    <dgm:pt modelId="{F5832DDD-FB11-451D-836B-3DE231F1A210}" type="pres">
      <dgm:prSet presAssocID="{B479CEAC-8FCA-4A20-9235-A214383A5759}" presName="connectorText" presStyleLbl="sibTrans2D1" presStyleIdx="3" presStyleCnt="9"/>
      <dgm:spPr/>
      <dgm:t>
        <a:bodyPr/>
        <a:lstStyle/>
        <a:p>
          <a:endParaRPr lang="en-US"/>
        </a:p>
      </dgm:t>
    </dgm:pt>
    <dgm:pt modelId="{DCD391A5-C1DB-4B45-B90A-FCFFA7AEACB8}" type="pres">
      <dgm:prSet presAssocID="{E97CDC4F-1AF7-4054-922F-CFE86C0A8E45}" presName="node" presStyleLbl="node1" presStyleIdx="4" presStyleCnt="9">
        <dgm:presLayoutVars>
          <dgm:bulletEnabled val="1"/>
        </dgm:presLayoutVars>
      </dgm:prSet>
      <dgm:spPr/>
      <dgm:t>
        <a:bodyPr/>
        <a:lstStyle/>
        <a:p>
          <a:endParaRPr lang="en-US"/>
        </a:p>
      </dgm:t>
    </dgm:pt>
    <dgm:pt modelId="{0B28E93B-CCE1-4E22-BA5E-76B127619FD1}" type="pres">
      <dgm:prSet presAssocID="{E0B10C29-80EA-4EC6-8988-E96900517E38}" presName="sibTrans" presStyleLbl="sibTrans2D1" presStyleIdx="4" presStyleCnt="9"/>
      <dgm:spPr/>
      <dgm:t>
        <a:bodyPr/>
        <a:lstStyle/>
        <a:p>
          <a:endParaRPr lang="en-US"/>
        </a:p>
      </dgm:t>
    </dgm:pt>
    <dgm:pt modelId="{ED062485-2277-45A5-85BE-0BFA9704089D}" type="pres">
      <dgm:prSet presAssocID="{E0B10C29-80EA-4EC6-8988-E96900517E38}" presName="connectorText" presStyleLbl="sibTrans2D1" presStyleIdx="4" presStyleCnt="9"/>
      <dgm:spPr/>
      <dgm:t>
        <a:bodyPr/>
        <a:lstStyle/>
        <a:p>
          <a:endParaRPr lang="en-US"/>
        </a:p>
      </dgm:t>
    </dgm:pt>
    <dgm:pt modelId="{96CDE3C0-C355-4724-A0FC-5378F5EB7EB7}" type="pres">
      <dgm:prSet presAssocID="{02EC5233-4946-4993-9B9F-39F8BC9820BD}" presName="node" presStyleLbl="node1" presStyleIdx="5" presStyleCnt="9">
        <dgm:presLayoutVars>
          <dgm:bulletEnabled val="1"/>
        </dgm:presLayoutVars>
      </dgm:prSet>
      <dgm:spPr/>
      <dgm:t>
        <a:bodyPr/>
        <a:lstStyle/>
        <a:p>
          <a:endParaRPr lang="en-US"/>
        </a:p>
      </dgm:t>
    </dgm:pt>
    <dgm:pt modelId="{3B23D8D9-DE0B-490D-9976-7F8F87ED8EF4}" type="pres">
      <dgm:prSet presAssocID="{7CF4ECFB-10BC-4F04-B1FE-FF33229AF8BF}" presName="sibTrans" presStyleLbl="sibTrans2D1" presStyleIdx="5" presStyleCnt="9"/>
      <dgm:spPr/>
      <dgm:t>
        <a:bodyPr/>
        <a:lstStyle/>
        <a:p>
          <a:endParaRPr lang="en-US"/>
        </a:p>
      </dgm:t>
    </dgm:pt>
    <dgm:pt modelId="{74A104FF-A5B9-4C07-A951-CDD69E7387E2}" type="pres">
      <dgm:prSet presAssocID="{7CF4ECFB-10BC-4F04-B1FE-FF33229AF8BF}" presName="connectorText" presStyleLbl="sibTrans2D1" presStyleIdx="5" presStyleCnt="9"/>
      <dgm:spPr/>
      <dgm:t>
        <a:bodyPr/>
        <a:lstStyle/>
        <a:p>
          <a:endParaRPr lang="en-US"/>
        </a:p>
      </dgm:t>
    </dgm:pt>
    <dgm:pt modelId="{77D4A842-D8AE-4885-88DE-ABC8E2490EC8}" type="pres">
      <dgm:prSet presAssocID="{2A002802-5D52-46CF-8E1F-FC0A8F9F310F}" presName="node" presStyleLbl="node1" presStyleIdx="6" presStyleCnt="9">
        <dgm:presLayoutVars>
          <dgm:bulletEnabled val="1"/>
        </dgm:presLayoutVars>
      </dgm:prSet>
      <dgm:spPr/>
      <dgm:t>
        <a:bodyPr/>
        <a:lstStyle/>
        <a:p>
          <a:endParaRPr lang="en-US"/>
        </a:p>
      </dgm:t>
    </dgm:pt>
    <dgm:pt modelId="{6EB6AAE0-E9CF-4AA0-8D6F-4D987F1AB25B}" type="pres">
      <dgm:prSet presAssocID="{C487D3D7-8FE3-4A6B-B61B-EB3C95AA55FB}" presName="sibTrans" presStyleLbl="sibTrans2D1" presStyleIdx="6" presStyleCnt="9"/>
      <dgm:spPr/>
      <dgm:t>
        <a:bodyPr/>
        <a:lstStyle/>
        <a:p>
          <a:endParaRPr lang="en-US"/>
        </a:p>
      </dgm:t>
    </dgm:pt>
    <dgm:pt modelId="{78BD4A72-9744-4012-80CA-D0415EAC1A25}" type="pres">
      <dgm:prSet presAssocID="{C487D3D7-8FE3-4A6B-B61B-EB3C95AA55FB}" presName="connectorText" presStyleLbl="sibTrans2D1" presStyleIdx="6" presStyleCnt="9"/>
      <dgm:spPr/>
      <dgm:t>
        <a:bodyPr/>
        <a:lstStyle/>
        <a:p>
          <a:endParaRPr lang="en-US"/>
        </a:p>
      </dgm:t>
    </dgm:pt>
    <dgm:pt modelId="{75BEA747-9BA3-4557-AC78-23FA0BAF4677}" type="pres">
      <dgm:prSet presAssocID="{73128680-89B6-4A95-960A-372842FC9A2A}" presName="node" presStyleLbl="node1" presStyleIdx="7" presStyleCnt="9">
        <dgm:presLayoutVars>
          <dgm:bulletEnabled val="1"/>
        </dgm:presLayoutVars>
      </dgm:prSet>
      <dgm:spPr/>
      <dgm:t>
        <a:bodyPr/>
        <a:lstStyle/>
        <a:p>
          <a:endParaRPr lang="en-US"/>
        </a:p>
      </dgm:t>
    </dgm:pt>
    <dgm:pt modelId="{182B75E6-42B5-4CB1-ACA5-3E5B1EC845FF}" type="pres">
      <dgm:prSet presAssocID="{8AF1E17C-9E0F-444D-B19F-9B4C1CDABA6E}" presName="sibTrans" presStyleLbl="sibTrans2D1" presStyleIdx="7" presStyleCnt="9"/>
      <dgm:spPr/>
      <dgm:t>
        <a:bodyPr/>
        <a:lstStyle/>
        <a:p>
          <a:endParaRPr lang="en-US"/>
        </a:p>
      </dgm:t>
    </dgm:pt>
    <dgm:pt modelId="{9DD3EC73-747D-4B86-91AF-A50965B4CC1F}" type="pres">
      <dgm:prSet presAssocID="{8AF1E17C-9E0F-444D-B19F-9B4C1CDABA6E}" presName="connectorText" presStyleLbl="sibTrans2D1" presStyleIdx="7" presStyleCnt="9"/>
      <dgm:spPr/>
      <dgm:t>
        <a:bodyPr/>
        <a:lstStyle/>
        <a:p>
          <a:endParaRPr lang="en-US"/>
        </a:p>
      </dgm:t>
    </dgm:pt>
    <dgm:pt modelId="{351DEA0A-B2A0-49CD-AB73-88E6179D2339}" type="pres">
      <dgm:prSet presAssocID="{D9EB8B56-BAA6-4520-9646-A57350F6CAFF}" presName="node" presStyleLbl="node1" presStyleIdx="8" presStyleCnt="9">
        <dgm:presLayoutVars>
          <dgm:bulletEnabled val="1"/>
        </dgm:presLayoutVars>
      </dgm:prSet>
      <dgm:spPr/>
      <dgm:t>
        <a:bodyPr/>
        <a:lstStyle/>
        <a:p>
          <a:endParaRPr lang="en-US"/>
        </a:p>
      </dgm:t>
    </dgm:pt>
    <dgm:pt modelId="{F5053758-1487-4D24-A881-DE3BC69D11A9}" type="pres">
      <dgm:prSet presAssocID="{44BA0BE0-7A8F-4D60-AC20-285D6E2DE37B}" presName="sibTrans" presStyleLbl="sibTrans2D1" presStyleIdx="8" presStyleCnt="9"/>
      <dgm:spPr/>
      <dgm:t>
        <a:bodyPr/>
        <a:lstStyle/>
        <a:p>
          <a:endParaRPr lang="en-US"/>
        </a:p>
      </dgm:t>
    </dgm:pt>
    <dgm:pt modelId="{FE0C6ED6-6152-461D-B678-CC7CFCB2939D}" type="pres">
      <dgm:prSet presAssocID="{44BA0BE0-7A8F-4D60-AC20-285D6E2DE37B}" presName="connectorText" presStyleLbl="sibTrans2D1" presStyleIdx="8" presStyleCnt="9"/>
      <dgm:spPr/>
      <dgm:t>
        <a:bodyPr/>
        <a:lstStyle/>
        <a:p>
          <a:endParaRPr lang="en-US"/>
        </a:p>
      </dgm:t>
    </dgm:pt>
  </dgm:ptLst>
  <dgm:cxnLst>
    <dgm:cxn modelId="{FB101C6F-CA37-4FA1-A40F-CB0A78532D07}" type="presOf" srcId="{FE2AFAAB-5A46-45EF-BC36-DEB3D79E0F4B}" destId="{0B280065-3F96-4EE1-B235-A7E9F5977554}" srcOrd="0" destOrd="0" presId="urn:microsoft.com/office/officeart/2005/8/layout/cycle2"/>
    <dgm:cxn modelId="{75000FDB-70A5-499B-9D7B-CD64BFFDDB5E}" type="presOf" srcId="{ED912262-4F82-4E8B-801E-6B8EBCEAA224}" destId="{F665C278-3E27-4BCD-9B0F-51EC8AD20337}" srcOrd="1" destOrd="0" presId="urn:microsoft.com/office/officeart/2005/8/layout/cycle2"/>
    <dgm:cxn modelId="{A4119B38-B83A-4755-BFF3-FB268C575012}" type="presOf" srcId="{E97CDC4F-1AF7-4054-922F-CFE86C0A8E45}" destId="{DCD391A5-C1DB-4B45-B90A-FCFFA7AEACB8}" srcOrd="0" destOrd="0" presId="urn:microsoft.com/office/officeart/2005/8/layout/cycle2"/>
    <dgm:cxn modelId="{6B02B935-D5F5-4C22-B1E8-A0CC6A36A9EA}" srcId="{0D033BF5-6D84-4E57-A40C-40192A9064A0}" destId="{73128680-89B6-4A95-960A-372842FC9A2A}" srcOrd="7" destOrd="0" parTransId="{AA5FEBC1-8EF4-4F82-967B-7C858BF443C2}" sibTransId="{8AF1E17C-9E0F-444D-B19F-9B4C1CDABA6E}"/>
    <dgm:cxn modelId="{63EC1964-A76B-427D-B764-C37B79E398E9}" type="presOf" srcId="{8AF1E17C-9E0F-444D-B19F-9B4C1CDABA6E}" destId="{9DD3EC73-747D-4B86-91AF-A50965B4CC1F}" srcOrd="1" destOrd="0" presId="urn:microsoft.com/office/officeart/2005/8/layout/cycle2"/>
    <dgm:cxn modelId="{01E62E61-13C7-47A6-B8A8-9372709CAF91}" srcId="{0D033BF5-6D84-4E57-A40C-40192A9064A0}" destId="{5989FC98-24FF-45DB-BC03-C5F86B79E3F1}" srcOrd="3" destOrd="0" parTransId="{61E44B1B-CF72-4EAB-9621-410EBDD1C3B2}" sibTransId="{B479CEAC-8FCA-4A20-9235-A214383A5759}"/>
    <dgm:cxn modelId="{7843C34C-1831-4CDB-955F-48625A492D35}" type="presOf" srcId="{44BA0BE0-7A8F-4D60-AC20-285D6E2DE37B}" destId="{F5053758-1487-4D24-A881-DE3BC69D11A9}" srcOrd="0" destOrd="0" presId="urn:microsoft.com/office/officeart/2005/8/layout/cycle2"/>
    <dgm:cxn modelId="{44B8D8D6-19B9-4E20-9852-EF34293413BE}" type="presOf" srcId="{ED912262-4F82-4E8B-801E-6B8EBCEAA224}" destId="{29A9CD08-5D09-4C14-BD1E-E20B6AFBD802}" srcOrd="0" destOrd="0" presId="urn:microsoft.com/office/officeart/2005/8/layout/cycle2"/>
    <dgm:cxn modelId="{661E09E6-4D91-4421-8C70-5C47A44C948D}" srcId="{0D033BF5-6D84-4E57-A40C-40192A9064A0}" destId="{02EC5233-4946-4993-9B9F-39F8BC9820BD}" srcOrd="5" destOrd="0" parTransId="{00345C91-E829-47E8-980A-2E828E2C9B75}" sibTransId="{7CF4ECFB-10BC-4F04-B1FE-FF33229AF8BF}"/>
    <dgm:cxn modelId="{C3414021-DA45-4C72-B23F-D6E939ED40A8}" type="presOf" srcId="{B479CEAC-8FCA-4A20-9235-A214383A5759}" destId="{F5832DDD-FB11-451D-836B-3DE231F1A210}" srcOrd="1" destOrd="0" presId="urn:microsoft.com/office/officeart/2005/8/layout/cycle2"/>
    <dgm:cxn modelId="{52AD1DDA-B011-4B8E-8975-CECE7A2FC47B}" type="presOf" srcId="{5989FC98-24FF-45DB-BC03-C5F86B79E3F1}" destId="{49F4320C-0ADE-4E26-818A-6FAB037129E3}" srcOrd="0" destOrd="0" presId="urn:microsoft.com/office/officeart/2005/8/layout/cycle2"/>
    <dgm:cxn modelId="{E23DC8EC-93A7-439C-8BBD-5FCD93D9DB88}" type="presOf" srcId="{7CF4ECFB-10BC-4F04-B1FE-FF33229AF8BF}" destId="{74A104FF-A5B9-4C07-A951-CDD69E7387E2}" srcOrd="1" destOrd="0" presId="urn:microsoft.com/office/officeart/2005/8/layout/cycle2"/>
    <dgm:cxn modelId="{67393AA1-98B7-4DD9-AA2D-A06A181E6385}" type="presOf" srcId="{C487D3D7-8FE3-4A6B-B61B-EB3C95AA55FB}" destId="{78BD4A72-9744-4012-80CA-D0415EAC1A25}" srcOrd="1" destOrd="0" presId="urn:microsoft.com/office/officeart/2005/8/layout/cycle2"/>
    <dgm:cxn modelId="{EA7B8791-D952-4F67-95A6-AC8D97CD1714}" type="presOf" srcId="{C487D3D7-8FE3-4A6B-B61B-EB3C95AA55FB}" destId="{6EB6AAE0-E9CF-4AA0-8D6F-4D987F1AB25B}" srcOrd="0" destOrd="0" presId="urn:microsoft.com/office/officeart/2005/8/layout/cycle2"/>
    <dgm:cxn modelId="{6D47F19B-B839-441A-87DA-101A3CA989E9}" srcId="{0D033BF5-6D84-4E57-A40C-40192A9064A0}" destId="{A2A0F435-95FD-41AD-9B6F-5D254BAB5E79}" srcOrd="2" destOrd="0" parTransId="{9D780F30-847E-48A9-82EA-EABE9CBE1CED}" sibTransId="{ED912262-4F82-4E8B-801E-6B8EBCEAA224}"/>
    <dgm:cxn modelId="{7F722B65-BD65-4F2E-90DD-AFC2F79F8637}" type="presOf" srcId="{0D033BF5-6D84-4E57-A40C-40192A9064A0}" destId="{91C4F6CD-E052-41C0-AD13-B2E3F36EC5CF}" srcOrd="0" destOrd="0" presId="urn:microsoft.com/office/officeart/2005/8/layout/cycle2"/>
    <dgm:cxn modelId="{3A4263B7-CF0D-4E22-8503-4AD158BEF4D7}" type="presOf" srcId="{EDB5BC90-A70B-4ED2-8BC5-731D28EF41E2}" destId="{0348D7C7-1007-4EAE-AC07-A76A5F8BABE5}" srcOrd="0" destOrd="0" presId="urn:microsoft.com/office/officeart/2005/8/layout/cycle2"/>
    <dgm:cxn modelId="{980814F2-F275-4878-840A-92D8EB2382D0}" type="presOf" srcId="{7CF4ECFB-10BC-4F04-B1FE-FF33229AF8BF}" destId="{3B23D8D9-DE0B-490D-9976-7F8F87ED8EF4}" srcOrd="0" destOrd="0" presId="urn:microsoft.com/office/officeart/2005/8/layout/cycle2"/>
    <dgm:cxn modelId="{8E86288D-4747-458A-A3D2-B24C79BD263F}" srcId="{0D033BF5-6D84-4E57-A40C-40192A9064A0}" destId="{D9EB8B56-BAA6-4520-9646-A57350F6CAFF}" srcOrd="8" destOrd="0" parTransId="{2D3521ED-26FE-43DC-8C85-34D63AA7E7C2}" sibTransId="{44BA0BE0-7A8F-4D60-AC20-285D6E2DE37B}"/>
    <dgm:cxn modelId="{E4F46D2F-2CB4-4A82-A139-9D8741DDF189}" type="presOf" srcId="{73128680-89B6-4A95-960A-372842FC9A2A}" destId="{75BEA747-9BA3-4557-AC78-23FA0BAF4677}" srcOrd="0" destOrd="0" presId="urn:microsoft.com/office/officeart/2005/8/layout/cycle2"/>
    <dgm:cxn modelId="{02406B4B-05DC-44BA-986C-6D08E39434F3}" type="presOf" srcId="{2A002802-5D52-46CF-8E1F-FC0A8F9F310F}" destId="{77D4A842-D8AE-4885-88DE-ABC8E2490EC8}" srcOrd="0" destOrd="0" presId="urn:microsoft.com/office/officeart/2005/8/layout/cycle2"/>
    <dgm:cxn modelId="{60068FE1-D27B-4351-9B75-3F656D9947E9}" type="presOf" srcId="{A2A0F435-95FD-41AD-9B6F-5D254BAB5E79}" destId="{55CEC069-DEB5-44BA-820B-6DF1B9CDD009}" srcOrd="0" destOrd="0" presId="urn:microsoft.com/office/officeart/2005/8/layout/cycle2"/>
    <dgm:cxn modelId="{458A5709-2F68-4725-938E-323601027C4F}" type="presOf" srcId="{7C5ECC66-275F-4ED2-85C9-35A0D19C172D}" destId="{17EADE65-C059-4972-B1A0-0374A32EE411}" srcOrd="0" destOrd="0" presId="urn:microsoft.com/office/officeart/2005/8/layout/cycle2"/>
    <dgm:cxn modelId="{9CE3079D-A5C6-43DF-848B-C656668571DB}" type="presOf" srcId="{D9EB8B56-BAA6-4520-9646-A57350F6CAFF}" destId="{351DEA0A-B2A0-49CD-AB73-88E6179D2339}" srcOrd="0" destOrd="0" presId="urn:microsoft.com/office/officeart/2005/8/layout/cycle2"/>
    <dgm:cxn modelId="{862D490D-182F-4968-842A-2F5EEA37875F}" type="presOf" srcId="{E0B10C29-80EA-4EC6-8988-E96900517E38}" destId="{0B28E93B-CCE1-4E22-BA5E-76B127619FD1}" srcOrd="0" destOrd="0" presId="urn:microsoft.com/office/officeart/2005/8/layout/cycle2"/>
    <dgm:cxn modelId="{EE7987E3-4B61-4036-8BF4-3E112CD56A0B}" type="presOf" srcId="{E0B10C29-80EA-4EC6-8988-E96900517E38}" destId="{ED062485-2277-45A5-85BE-0BFA9704089D}" srcOrd="1" destOrd="0" presId="urn:microsoft.com/office/officeart/2005/8/layout/cycle2"/>
    <dgm:cxn modelId="{24547A89-2DD3-4CDF-A5AE-A8EBA580F9B9}" type="presOf" srcId="{44BA0BE0-7A8F-4D60-AC20-285D6E2DE37B}" destId="{FE0C6ED6-6152-461D-B678-CC7CFCB2939D}" srcOrd="1" destOrd="0" presId="urn:microsoft.com/office/officeart/2005/8/layout/cycle2"/>
    <dgm:cxn modelId="{2E8E2D83-4504-4D59-8F25-78790F7CC4C8}" type="presOf" srcId="{7C5ECC66-275F-4ED2-85C9-35A0D19C172D}" destId="{4C6B5BC1-D266-46B2-A592-49C637F4C4F6}" srcOrd="1" destOrd="0" presId="urn:microsoft.com/office/officeart/2005/8/layout/cycle2"/>
    <dgm:cxn modelId="{045F5045-668A-4818-AF7B-C87C8D3A6DAD}" type="presOf" srcId="{57F35D42-4874-4DC8-9DD1-A7DC55B142D8}" destId="{76642A6B-39D6-45CD-BAFC-48B7E44F5B06}" srcOrd="0" destOrd="0" presId="urn:microsoft.com/office/officeart/2005/8/layout/cycle2"/>
    <dgm:cxn modelId="{7065B185-4A39-481A-8300-5725E5227594}" srcId="{0D033BF5-6D84-4E57-A40C-40192A9064A0}" destId="{EDB5BC90-A70B-4ED2-8BC5-731D28EF41E2}" srcOrd="0" destOrd="0" parTransId="{8F020D5A-2995-471B-AD2E-529F668CC0EE}" sibTransId="{57F35D42-4874-4DC8-9DD1-A7DC55B142D8}"/>
    <dgm:cxn modelId="{49988B30-55F5-4E0C-8C54-E578FEC104FB}" type="presOf" srcId="{8AF1E17C-9E0F-444D-B19F-9B4C1CDABA6E}" destId="{182B75E6-42B5-4CB1-ACA5-3E5B1EC845FF}" srcOrd="0" destOrd="0" presId="urn:microsoft.com/office/officeart/2005/8/layout/cycle2"/>
    <dgm:cxn modelId="{B60CACB7-1598-4CDF-893D-22994B5E2835}" srcId="{0D033BF5-6D84-4E57-A40C-40192A9064A0}" destId="{E97CDC4F-1AF7-4054-922F-CFE86C0A8E45}" srcOrd="4" destOrd="0" parTransId="{EBE21D01-8D22-4E99-831D-7F782D2608B0}" sibTransId="{E0B10C29-80EA-4EC6-8988-E96900517E38}"/>
    <dgm:cxn modelId="{DD214924-CC5D-4A19-A871-7CAE8551638F}" srcId="{0D033BF5-6D84-4E57-A40C-40192A9064A0}" destId="{2A002802-5D52-46CF-8E1F-FC0A8F9F310F}" srcOrd="6" destOrd="0" parTransId="{00F4F1B5-952C-4AD3-8D97-F54931C43F23}" sibTransId="{C487D3D7-8FE3-4A6B-B61B-EB3C95AA55FB}"/>
    <dgm:cxn modelId="{A30C82D9-2D80-4D85-9A1C-B41E46CE8E7C}" type="presOf" srcId="{57F35D42-4874-4DC8-9DD1-A7DC55B142D8}" destId="{C0828FCC-C998-4FD6-9F1E-9B771CFD164D}" srcOrd="1" destOrd="0" presId="urn:microsoft.com/office/officeart/2005/8/layout/cycle2"/>
    <dgm:cxn modelId="{6F46A31E-1517-4048-9906-570908851A0B}" type="presOf" srcId="{B479CEAC-8FCA-4A20-9235-A214383A5759}" destId="{B634FAB1-6B6A-4DD2-8041-BEA7C78462FD}" srcOrd="0" destOrd="0" presId="urn:microsoft.com/office/officeart/2005/8/layout/cycle2"/>
    <dgm:cxn modelId="{3C4AB51C-22D8-410B-8359-69883EC2E786}" srcId="{0D033BF5-6D84-4E57-A40C-40192A9064A0}" destId="{FE2AFAAB-5A46-45EF-BC36-DEB3D79E0F4B}" srcOrd="1" destOrd="0" parTransId="{C50E44CF-744F-4B51-96B3-5CD5899B6A73}" sibTransId="{7C5ECC66-275F-4ED2-85C9-35A0D19C172D}"/>
    <dgm:cxn modelId="{511CA0EE-136C-4CBE-8FDB-D4FA0DC5EABE}" type="presOf" srcId="{02EC5233-4946-4993-9B9F-39F8BC9820BD}" destId="{96CDE3C0-C355-4724-A0FC-5378F5EB7EB7}" srcOrd="0" destOrd="0" presId="urn:microsoft.com/office/officeart/2005/8/layout/cycle2"/>
    <dgm:cxn modelId="{53A137E3-9260-4212-9870-F9C37F690111}" type="presParOf" srcId="{91C4F6CD-E052-41C0-AD13-B2E3F36EC5CF}" destId="{0348D7C7-1007-4EAE-AC07-A76A5F8BABE5}" srcOrd="0" destOrd="0" presId="urn:microsoft.com/office/officeart/2005/8/layout/cycle2"/>
    <dgm:cxn modelId="{F8719EBC-4690-4420-A26B-59F9DD19D4DD}" type="presParOf" srcId="{91C4F6CD-E052-41C0-AD13-B2E3F36EC5CF}" destId="{76642A6B-39D6-45CD-BAFC-48B7E44F5B06}" srcOrd="1" destOrd="0" presId="urn:microsoft.com/office/officeart/2005/8/layout/cycle2"/>
    <dgm:cxn modelId="{D21A5721-A047-49DB-8D8C-EEC55F30EE4E}" type="presParOf" srcId="{76642A6B-39D6-45CD-BAFC-48B7E44F5B06}" destId="{C0828FCC-C998-4FD6-9F1E-9B771CFD164D}" srcOrd="0" destOrd="0" presId="urn:microsoft.com/office/officeart/2005/8/layout/cycle2"/>
    <dgm:cxn modelId="{7995EF44-F0C9-4A40-A3BC-6A838F968403}" type="presParOf" srcId="{91C4F6CD-E052-41C0-AD13-B2E3F36EC5CF}" destId="{0B280065-3F96-4EE1-B235-A7E9F5977554}" srcOrd="2" destOrd="0" presId="urn:microsoft.com/office/officeart/2005/8/layout/cycle2"/>
    <dgm:cxn modelId="{95C8EC41-9F48-4992-B56B-A6E19E9FA17D}" type="presParOf" srcId="{91C4F6CD-E052-41C0-AD13-B2E3F36EC5CF}" destId="{17EADE65-C059-4972-B1A0-0374A32EE411}" srcOrd="3" destOrd="0" presId="urn:microsoft.com/office/officeart/2005/8/layout/cycle2"/>
    <dgm:cxn modelId="{11CDB0AC-ED56-4406-8A29-CF66E5AE3A7A}" type="presParOf" srcId="{17EADE65-C059-4972-B1A0-0374A32EE411}" destId="{4C6B5BC1-D266-46B2-A592-49C637F4C4F6}" srcOrd="0" destOrd="0" presId="urn:microsoft.com/office/officeart/2005/8/layout/cycle2"/>
    <dgm:cxn modelId="{BA7C690C-B0DC-4854-BDAE-541453A9DEEF}" type="presParOf" srcId="{91C4F6CD-E052-41C0-AD13-B2E3F36EC5CF}" destId="{55CEC069-DEB5-44BA-820B-6DF1B9CDD009}" srcOrd="4" destOrd="0" presId="urn:microsoft.com/office/officeart/2005/8/layout/cycle2"/>
    <dgm:cxn modelId="{A70E5147-B139-48AD-A37A-1703F6558A4A}" type="presParOf" srcId="{91C4F6CD-E052-41C0-AD13-B2E3F36EC5CF}" destId="{29A9CD08-5D09-4C14-BD1E-E20B6AFBD802}" srcOrd="5" destOrd="0" presId="urn:microsoft.com/office/officeart/2005/8/layout/cycle2"/>
    <dgm:cxn modelId="{421C0DFF-A508-4F48-B9F0-BED550232354}" type="presParOf" srcId="{29A9CD08-5D09-4C14-BD1E-E20B6AFBD802}" destId="{F665C278-3E27-4BCD-9B0F-51EC8AD20337}" srcOrd="0" destOrd="0" presId="urn:microsoft.com/office/officeart/2005/8/layout/cycle2"/>
    <dgm:cxn modelId="{ED345328-C763-4C76-A29C-A39F6A84E2AB}" type="presParOf" srcId="{91C4F6CD-E052-41C0-AD13-B2E3F36EC5CF}" destId="{49F4320C-0ADE-4E26-818A-6FAB037129E3}" srcOrd="6" destOrd="0" presId="urn:microsoft.com/office/officeart/2005/8/layout/cycle2"/>
    <dgm:cxn modelId="{377A3D37-9044-4F2B-8360-183F46B4A740}" type="presParOf" srcId="{91C4F6CD-E052-41C0-AD13-B2E3F36EC5CF}" destId="{B634FAB1-6B6A-4DD2-8041-BEA7C78462FD}" srcOrd="7" destOrd="0" presId="urn:microsoft.com/office/officeart/2005/8/layout/cycle2"/>
    <dgm:cxn modelId="{C9A8BFE4-6E2C-4B23-96ED-DFB08FFF6950}" type="presParOf" srcId="{B634FAB1-6B6A-4DD2-8041-BEA7C78462FD}" destId="{F5832DDD-FB11-451D-836B-3DE231F1A210}" srcOrd="0" destOrd="0" presId="urn:microsoft.com/office/officeart/2005/8/layout/cycle2"/>
    <dgm:cxn modelId="{5C810FF0-158F-4DFE-B925-0DE0809991A3}" type="presParOf" srcId="{91C4F6CD-E052-41C0-AD13-B2E3F36EC5CF}" destId="{DCD391A5-C1DB-4B45-B90A-FCFFA7AEACB8}" srcOrd="8" destOrd="0" presId="urn:microsoft.com/office/officeart/2005/8/layout/cycle2"/>
    <dgm:cxn modelId="{8F75F8BE-64A9-4E46-A81D-AF59F0DDD9EF}" type="presParOf" srcId="{91C4F6CD-E052-41C0-AD13-B2E3F36EC5CF}" destId="{0B28E93B-CCE1-4E22-BA5E-76B127619FD1}" srcOrd="9" destOrd="0" presId="urn:microsoft.com/office/officeart/2005/8/layout/cycle2"/>
    <dgm:cxn modelId="{8C6B7189-5A29-4C1E-8F6A-E4ADB86F49BF}" type="presParOf" srcId="{0B28E93B-CCE1-4E22-BA5E-76B127619FD1}" destId="{ED062485-2277-45A5-85BE-0BFA9704089D}" srcOrd="0" destOrd="0" presId="urn:microsoft.com/office/officeart/2005/8/layout/cycle2"/>
    <dgm:cxn modelId="{0104BD1A-6738-4B29-8E03-877A025A1A91}" type="presParOf" srcId="{91C4F6CD-E052-41C0-AD13-B2E3F36EC5CF}" destId="{96CDE3C0-C355-4724-A0FC-5378F5EB7EB7}" srcOrd="10" destOrd="0" presId="urn:microsoft.com/office/officeart/2005/8/layout/cycle2"/>
    <dgm:cxn modelId="{F84BD8F9-C3FD-4836-BA74-EC5339C5482B}" type="presParOf" srcId="{91C4F6CD-E052-41C0-AD13-B2E3F36EC5CF}" destId="{3B23D8D9-DE0B-490D-9976-7F8F87ED8EF4}" srcOrd="11" destOrd="0" presId="urn:microsoft.com/office/officeart/2005/8/layout/cycle2"/>
    <dgm:cxn modelId="{1CA0F159-8140-4813-AB32-93957E060EF0}" type="presParOf" srcId="{3B23D8D9-DE0B-490D-9976-7F8F87ED8EF4}" destId="{74A104FF-A5B9-4C07-A951-CDD69E7387E2}" srcOrd="0" destOrd="0" presId="urn:microsoft.com/office/officeart/2005/8/layout/cycle2"/>
    <dgm:cxn modelId="{85930FC0-81E6-456B-B318-84B026E64B59}" type="presParOf" srcId="{91C4F6CD-E052-41C0-AD13-B2E3F36EC5CF}" destId="{77D4A842-D8AE-4885-88DE-ABC8E2490EC8}" srcOrd="12" destOrd="0" presId="urn:microsoft.com/office/officeart/2005/8/layout/cycle2"/>
    <dgm:cxn modelId="{6740DF9E-F843-4024-9C07-5CB68555ABAC}" type="presParOf" srcId="{91C4F6CD-E052-41C0-AD13-B2E3F36EC5CF}" destId="{6EB6AAE0-E9CF-4AA0-8D6F-4D987F1AB25B}" srcOrd="13" destOrd="0" presId="urn:microsoft.com/office/officeart/2005/8/layout/cycle2"/>
    <dgm:cxn modelId="{AECF41B1-CA6F-43B6-9010-BD7CBA637532}" type="presParOf" srcId="{6EB6AAE0-E9CF-4AA0-8D6F-4D987F1AB25B}" destId="{78BD4A72-9744-4012-80CA-D0415EAC1A25}" srcOrd="0" destOrd="0" presId="urn:microsoft.com/office/officeart/2005/8/layout/cycle2"/>
    <dgm:cxn modelId="{B98721A3-16AF-4F85-8E61-DB9AB7D80180}" type="presParOf" srcId="{91C4F6CD-E052-41C0-AD13-B2E3F36EC5CF}" destId="{75BEA747-9BA3-4557-AC78-23FA0BAF4677}" srcOrd="14" destOrd="0" presId="urn:microsoft.com/office/officeart/2005/8/layout/cycle2"/>
    <dgm:cxn modelId="{5A6D85FA-675D-4AF1-B3ED-4D43D006C4D5}" type="presParOf" srcId="{91C4F6CD-E052-41C0-AD13-B2E3F36EC5CF}" destId="{182B75E6-42B5-4CB1-ACA5-3E5B1EC845FF}" srcOrd="15" destOrd="0" presId="urn:microsoft.com/office/officeart/2005/8/layout/cycle2"/>
    <dgm:cxn modelId="{F6F38B6C-D341-4B09-AE24-7B0F5199645A}" type="presParOf" srcId="{182B75E6-42B5-4CB1-ACA5-3E5B1EC845FF}" destId="{9DD3EC73-747D-4B86-91AF-A50965B4CC1F}" srcOrd="0" destOrd="0" presId="urn:microsoft.com/office/officeart/2005/8/layout/cycle2"/>
    <dgm:cxn modelId="{A23AAD83-BF44-4C1B-8F15-A8C9B57491EA}" type="presParOf" srcId="{91C4F6CD-E052-41C0-AD13-B2E3F36EC5CF}" destId="{351DEA0A-B2A0-49CD-AB73-88E6179D2339}" srcOrd="16" destOrd="0" presId="urn:microsoft.com/office/officeart/2005/8/layout/cycle2"/>
    <dgm:cxn modelId="{DAC52777-C87D-40CF-A51B-093603AF7650}" type="presParOf" srcId="{91C4F6CD-E052-41C0-AD13-B2E3F36EC5CF}" destId="{F5053758-1487-4D24-A881-DE3BC69D11A9}" srcOrd="17" destOrd="0" presId="urn:microsoft.com/office/officeart/2005/8/layout/cycle2"/>
    <dgm:cxn modelId="{0D0A157B-51EC-42D9-B410-6C4CCF915C47}" type="presParOf" srcId="{F5053758-1487-4D24-A881-DE3BC69D11A9}" destId="{FE0C6ED6-6152-461D-B678-CC7CFCB2939D}" srcOrd="0" destOrd="0" presId="urn:microsoft.com/office/officeart/2005/8/layout/cycle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0079E4A-92BF-4540-857B-5E4C3A61B15E}" type="doc">
      <dgm:prSet loTypeId="urn:microsoft.com/office/officeart/2005/8/layout/venn2" loCatId="relationship" qsTypeId="urn:microsoft.com/office/officeart/2005/8/quickstyle/3d5" qsCatId="3D" csTypeId="urn:microsoft.com/office/officeart/2005/8/colors/colorful3" csCatId="colorful" phldr="1"/>
      <dgm:spPr/>
      <dgm:t>
        <a:bodyPr/>
        <a:lstStyle/>
        <a:p>
          <a:endParaRPr lang="en-US"/>
        </a:p>
      </dgm:t>
    </dgm:pt>
    <dgm:pt modelId="{E3CC90B1-B7BD-4F92-9BC7-10ECFD8F6C68}">
      <dgm:prSet phldrT="[Text]" custT="1"/>
      <dgm:spPr/>
      <dgm:t>
        <a:bodyPr/>
        <a:lstStyle/>
        <a:p>
          <a:r>
            <a:rPr lang="en-US" sz="2000" dirty="0"/>
            <a:t>Partnership</a:t>
          </a:r>
        </a:p>
      </dgm:t>
    </dgm:pt>
    <dgm:pt modelId="{59311CDC-19B7-46C0-9384-488C8B3E3C64}" type="parTrans" cxnId="{D7FDC2B0-7E4D-47F5-95CD-368C70F07136}">
      <dgm:prSet/>
      <dgm:spPr/>
      <dgm:t>
        <a:bodyPr/>
        <a:lstStyle/>
        <a:p>
          <a:endParaRPr lang="en-US"/>
        </a:p>
      </dgm:t>
    </dgm:pt>
    <dgm:pt modelId="{FBA3B647-2FE5-4A10-BE50-BE8ED32684E3}" type="sibTrans" cxnId="{D7FDC2B0-7E4D-47F5-95CD-368C70F07136}">
      <dgm:prSet/>
      <dgm:spPr/>
      <dgm:t>
        <a:bodyPr/>
        <a:lstStyle/>
        <a:p>
          <a:endParaRPr lang="en-US"/>
        </a:p>
      </dgm:t>
    </dgm:pt>
    <dgm:pt modelId="{422794DA-B075-4891-BB0F-EFC9E7037007}">
      <dgm:prSet phldrT="[Text]" custT="1"/>
      <dgm:spPr/>
      <dgm:t>
        <a:bodyPr/>
        <a:lstStyle/>
        <a:p>
          <a:r>
            <a:rPr lang="en-US" sz="1800" dirty="0"/>
            <a:t>Rapport Building</a:t>
          </a:r>
        </a:p>
      </dgm:t>
    </dgm:pt>
    <dgm:pt modelId="{896281B4-E8BC-46F3-80D1-A4FACDA2827F}" type="parTrans" cxnId="{E9F785D7-9A82-4B12-BE43-B431A0AA6BD8}">
      <dgm:prSet/>
      <dgm:spPr/>
      <dgm:t>
        <a:bodyPr/>
        <a:lstStyle/>
        <a:p>
          <a:endParaRPr lang="en-US"/>
        </a:p>
      </dgm:t>
    </dgm:pt>
    <dgm:pt modelId="{3E10BBD6-36D6-4C28-9C6D-6BFD107184B7}" type="sibTrans" cxnId="{E9F785D7-9A82-4B12-BE43-B431A0AA6BD8}">
      <dgm:prSet/>
      <dgm:spPr/>
      <dgm:t>
        <a:bodyPr/>
        <a:lstStyle/>
        <a:p>
          <a:endParaRPr lang="en-US"/>
        </a:p>
      </dgm:t>
    </dgm:pt>
    <dgm:pt modelId="{4236A36C-9028-471B-8F15-8BAC741A29AF}">
      <dgm:prSet phldrT="[Text]" custT="1"/>
      <dgm:spPr/>
      <dgm:t>
        <a:bodyPr/>
        <a:lstStyle/>
        <a:p>
          <a:r>
            <a:rPr lang="en-US" sz="1600" dirty="0" smtClean="0"/>
            <a:t>Introduction</a:t>
          </a:r>
          <a:endParaRPr lang="en-US" sz="1500" dirty="0"/>
        </a:p>
      </dgm:t>
    </dgm:pt>
    <dgm:pt modelId="{EB100C4E-ECD9-4652-9B09-E21B6836DFFD}" type="parTrans" cxnId="{0E1F34FB-4F34-41AD-A7A1-CC36CBBB1232}">
      <dgm:prSet/>
      <dgm:spPr/>
      <dgm:t>
        <a:bodyPr/>
        <a:lstStyle/>
        <a:p>
          <a:endParaRPr lang="en-US"/>
        </a:p>
      </dgm:t>
    </dgm:pt>
    <dgm:pt modelId="{05395A68-7867-4B03-96A1-A11E7145F38F}" type="sibTrans" cxnId="{0E1F34FB-4F34-41AD-A7A1-CC36CBBB1232}">
      <dgm:prSet/>
      <dgm:spPr/>
      <dgm:t>
        <a:bodyPr/>
        <a:lstStyle/>
        <a:p>
          <a:endParaRPr lang="en-US"/>
        </a:p>
      </dgm:t>
    </dgm:pt>
    <dgm:pt modelId="{4DE76285-FEFB-4EF9-9355-982EC62643B2}">
      <dgm:prSet phldrT="[Text]" custT="1"/>
      <dgm:spPr/>
      <dgm:t>
        <a:bodyPr/>
        <a:lstStyle/>
        <a:p>
          <a:r>
            <a:rPr lang="en-US" sz="1600" dirty="0"/>
            <a:t>Cultivating Awareness</a:t>
          </a:r>
        </a:p>
      </dgm:t>
    </dgm:pt>
    <dgm:pt modelId="{3036DC2A-82E7-436F-B00F-D92A5154263B}" type="parTrans" cxnId="{D01E8EDD-15CD-4A79-9803-B97F7B2A64B5}">
      <dgm:prSet/>
      <dgm:spPr/>
      <dgm:t>
        <a:bodyPr/>
        <a:lstStyle/>
        <a:p>
          <a:endParaRPr lang="en-US"/>
        </a:p>
      </dgm:t>
    </dgm:pt>
    <dgm:pt modelId="{281A0EAC-AA09-407D-80FD-46FC121041A4}" type="sibTrans" cxnId="{D01E8EDD-15CD-4A79-9803-B97F7B2A64B5}">
      <dgm:prSet/>
      <dgm:spPr/>
      <dgm:t>
        <a:bodyPr/>
        <a:lstStyle/>
        <a:p>
          <a:endParaRPr lang="en-US"/>
        </a:p>
      </dgm:t>
    </dgm:pt>
    <dgm:pt modelId="{B5AB8FDD-DB7A-46CC-AD44-177C9364D1B5}">
      <dgm:prSet phldrT="[Text]" custT="1"/>
      <dgm:spPr/>
      <dgm:t>
        <a:bodyPr/>
        <a:lstStyle/>
        <a:p>
          <a:r>
            <a:rPr lang="en-US" sz="2000" dirty="0"/>
            <a:t>Comfort</a:t>
          </a:r>
          <a:endParaRPr lang="en-US" sz="1500" dirty="0"/>
        </a:p>
      </dgm:t>
    </dgm:pt>
    <dgm:pt modelId="{F14B0202-8B73-4C13-BE76-C32893D64AE6}" type="parTrans" cxnId="{52AB671D-033C-466D-B587-BEFBAC6A4B21}">
      <dgm:prSet/>
      <dgm:spPr/>
      <dgm:t>
        <a:bodyPr/>
        <a:lstStyle/>
        <a:p>
          <a:endParaRPr lang="en-US"/>
        </a:p>
      </dgm:t>
    </dgm:pt>
    <dgm:pt modelId="{22DFB56A-DBB9-4E02-B38F-7FC2FBBF9441}" type="sibTrans" cxnId="{52AB671D-033C-466D-B587-BEFBAC6A4B21}">
      <dgm:prSet/>
      <dgm:spPr/>
      <dgm:t>
        <a:bodyPr/>
        <a:lstStyle/>
        <a:p>
          <a:endParaRPr lang="en-US"/>
        </a:p>
      </dgm:t>
    </dgm:pt>
    <dgm:pt modelId="{3D4F3A84-E510-4292-9BEE-308827652314}" type="pres">
      <dgm:prSet presAssocID="{60079E4A-92BF-4540-857B-5E4C3A61B15E}" presName="Name0" presStyleCnt="0">
        <dgm:presLayoutVars>
          <dgm:chMax val="7"/>
          <dgm:resizeHandles val="exact"/>
        </dgm:presLayoutVars>
      </dgm:prSet>
      <dgm:spPr/>
      <dgm:t>
        <a:bodyPr/>
        <a:lstStyle/>
        <a:p>
          <a:endParaRPr lang="en-US"/>
        </a:p>
      </dgm:t>
    </dgm:pt>
    <dgm:pt modelId="{0A1653AF-CC57-4293-AC45-3E7FB4ECD373}" type="pres">
      <dgm:prSet presAssocID="{60079E4A-92BF-4540-857B-5E4C3A61B15E}" presName="comp1" presStyleCnt="0"/>
      <dgm:spPr/>
      <dgm:t>
        <a:bodyPr/>
        <a:lstStyle/>
        <a:p>
          <a:endParaRPr lang="en-US"/>
        </a:p>
      </dgm:t>
    </dgm:pt>
    <dgm:pt modelId="{47B92CAE-8803-4E00-81EF-145AF7893C1E}" type="pres">
      <dgm:prSet presAssocID="{60079E4A-92BF-4540-857B-5E4C3A61B15E}" presName="circle1" presStyleLbl="node1" presStyleIdx="0" presStyleCnt="5"/>
      <dgm:spPr/>
      <dgm:t>
        <a:bodyPr/>
        <a:lstStyle/>
        <a:p>
          <a:endParaRPr lang="en-US"/>
        </a:p>
      </dgm:t>
    </dgm:pt>
    <dgm:pt modelId="{3D44BBA8-F07C-40C6-8EFD-4AC81CF1FB5C}" type="pres">
      <dgm:prSet presAssocID="{60079E4A-92BF-4540-857B-5E4C3A61B15E}" presName="c1text" presStyleLbl="node1" presStyleIdx="0" presStyleCnt="5">
        <dgm:presLayoutVars>
          <dgm:bulletEnabled val="1"/>
        </dgm:presLayoutVars>
      </dgm:prSet>
      <dgm:spPr/>
      <dgm:t>
        <a:bodyPr/>
        <a:lstStyle/>
        <a:p>
          <a:endParaRPr lang="en-US"/>
        </a:p>
      </dgm:t>
    </dgm:pt>
    <dgm:pt modelId="{EE271A22-4AAD-49CD-ADA9-EDC7AED8A8EB}" type="pres">
      <dgm:prSet presAssocID="{60079E4A-92BF-4540-857B-5E4C3A61B15E}" presName="comp2" presStyleCnt="0"/>
      <dgm:spPr/>
      <dgm:t>
        <a:bodyPr/>
        <a:lstStyle/>
        <a:p>
          <a:endParaRPr lang="en-US"/>
        </a:p>
      </dgm:t>
    </dgm:pt>
    <dgm:pt modelId="{84DE941A-1B06-4622-B277-0BA8E71C8879}" type="pres">
      <dgm:prSet presAssocID="{60079E4A-92BF-4540-857B-5E4C3A61B15E}" presName="circle2" presStyleLbl="node1" presStyleIdx="1" presStyleCnt="5"/>
      <dgm:spPr/>
      <dgm:t>
        <a:bodyPr/>
        <a:lstStyle/>
        <a:p>
          <a:endParaRPr lang="en-US"/>
        </a:p>
      </dgm:t>
    </dgm:pt>
    <dgm:pt modelId="{AB19C462-0121-487A-A8F6-474345DF3E53}" type="pres">
      <dgm:prSet presAssocID="{60079E4A-92BF-4540-857B-5E4C3A61B15E}" presName="c2text" presStyleLbl="node1" presStyleIdx="1" presStyleCnt="5">
        <dgm:presLayoutVars>
          <dgm:bulletEnabled val="1"/>
        </dgm:presLayoutVars>
      </dgm:prSet>
      <dgm:spPr/>
      <dgm:t>
        <a:bodyPr/>
        <a:lstStyle/>
        <a:p>
          <a:endParaRPr lang="en-US"/>
        </a:p>
      </dgm:t>
    </dgm:pt>
    <dgm:pt modelId="{1B37030B-F371-48A3-A36C-FD73C01E9ABD}" type="pres">
      <dgm:prSet presAssocID="{60079E4A-92BF-4540-857B-5E4C3A61B15E}" presName="comp3" presStyleCnt="0"/>
      <dgm:spPr/>
      <dgm:t>
        <a:bodyPr/>
        <a:lstStyle/>
        <a:p>
          <a:endParaRPr lang="en-US"/>
        </a:p>
      </dgm:t>
    </dgm:pt>
    <dgm:pt modelId="{B9F42124-6040-4914-AD2F-8F6FBB664B38}" type="pres">
      <dgm:prSet presAssocID="{60079E4A-92BF-4540-857B-5E4C3A61B15E}" presName="circle3" presStyleLbl="node1" presStyleIdx="2" presStyleCnt="5"/>
      <dgm:spPr/>
      <dgm:t>
        <a:bodyPr/>
        <a:lstStyle/>
        <a:p>
          <a:endParaRPr lang="en-US"/>
        </a:p>
      </dgm:t>
    </dgm:pt>
    <dgm:pt modelId="{D9E19C3C-28F2-4F26-97F7-420645A50E21}" type="pres">
      <dgm:prSet presAssocID="{60079E4A-92BF-4540-857B-5E4C3A61B15E}" presName="c3text" presStyleLbl="node1" presStyleIdx="2" presStyleCnt="5">
        <dgm:presLayoutVars>
          <dgm:bulletEnabled val="1"/>
        </dgm:presLayoutVars>
      </dgm:prSet>
      <dgm:spPr/>
      <dgm:t>
        <a:bodyPr/>
        <a:lstStyle/>
        <a:p>
          <a:endParaRPr lang="en-US"/>
        </a:p>
      </dgm:t>
    </dgm:pt>
    <dgm:pt modelId="{D59AD9C1-77C1-4EBD-9E68-EE68B5C97FB9}" type="pres">
      <dgm:prSet presAssocID="{60079E4A-92BF-4540-857B-5E4C3A61B15E}" presName="comp4" presStyleCnt="0"/>
      <dgm:spPr/>
      <dgm:t>
        <a:bodyPr/>
        <a:lstStyle/>
        <a:p>
          <a:endParaRPr lang="en-US"/>
        </a:p>
      </dgm:t>
    </dgm:pt>
    <dgm:pt modelId="{2E22684E-517B-4A9A-9735-B91F928E6142}" type="pres">
      <dgm:prSet presAssocID="{60079E4A-92BF-4540-857B-5E4C3A61B15E}" presName="circle4" presStyleLbl="node1" presStyleIdx="3" presStyleCnt="5"/>
      <dgm:spPr/>
      <dgm:t>
        <a:bodyPr/>
        <a:lstStyle/>
        <a:p>
          <a:endParaRPr lang="en-US"/>
        </a:p>
      </dgm:t>
    </dgm:pt>
    <dgm:pt modelId="{B4D324C8-8F2F-477F-8838-65A480DA0F87}" type="pres">
      <dgm:prSet presAssocID="{60079E4A-92BF-4540-857B-5E4C3A61B15E}" presName="c4text" presStyleLbl="node1" presStyleIdx="3" presStyleCnt="5">
        <dgm:presLayoutVars>
          <dgm:bulletEnabled val="1"/>
        </dgm:presLayoutVars>
      </dgm:prSet>
      <dgm:spPr/>
      <dgm:t>
        <a:bodyPr/>
        <a:lstStyle/>
        <a:p>
          <a:endParaRPr lang="en-US"/>
        </a:p>
      </dgm:t>
    </dgm:pt>
    <dgm:pt modelId="{CD5BD682-63EE-47AD-B1A6-34DA5C515FC7}" type="pres">
      <dgm:prSet presAssocID="{60079E4A-92BF-4540-857B-5E4C3A61B15E}" presName="comp5" presStyleCnt="0"/>
      <dgm:spPr/>
      <dgm:t>
        <a:bodyPr/>
        <a:lstStyle/>
        <a:p>
          <a:endParaRPr lang="en-US"/>
        </a:p>
      </dgm:t>
    </dgm:pt>
    <dgm:pt modelId="{AAE4A84D-559E-4F4C-9B85-0FDFAAA41ACF}" type="pres">
      <dgm:prSet presAssocID="{60079E4A-92BF-4540-857B-5E4C3A61B15E}" presName="circle5" presStyleLbl="node1" presStyleIdx="4" presStyleCnt="5"/>
      <dgm:spPr/>
      <dgm:t>
        <a:bodyPr/>
        <a:lstStyle/>
        <a:p>
          <a:endParaRPr lang="en-US"/>
        </a:p>
      </dgm:t>
    </dgm:pt>
    <dgm:pt modelId="{493C2457-414E-4379-A0D8-7E24F1EF94EF}" type="pres">
      <dgm:prSet presAssocID="{60079E4A-92BF-4540-857B-5E4C3A61B15E}" presName="c5text" presStyleLbl="node1" presStyleIdx="4" presStyleCnt="5">
        <dgm:presLayoutVars>
          <dgm:bulletEnabled val="1"/>
        </dgm:presLayoutVars>
      </dgm:prSet>
      <dgm:spPr/>
      <dgm:t>
        <a:bodyPr/>
        <a:lstStyle/>
        <a:p>
          <a:endParaRPr lang="en-US"/>
        </a:p>
      </dgm:t>
    </dgm:pt>
  </dgm:ptLst>
  <dgm:cxnLst>
    <dgm:cxn modelId="{1F131E93-840E-4E39-AC96-4CF284EE8806}" type="presOf" srcId="{422794DA-B075-4891-BB0F-EFC9E7037007}" destId="{D9E19C3C-28F2-4F26-97F7-420645A50E21}" srcOrd="1" destOrd="0" presId="urn:microsoft.com/office/officeart/2005/8/layout/venn2"/>
    <dgm:cxn modelId="{2C776855-074C-48ED-AC9D-8A4579158838}" type="presOf" srcId="{60079E4A-92BF-4540-857B-5E4C3A61B15E}" destId="{3D4F3A84-E510-4292-9BEE-308827652314}" srcOrd="0" destOrd="0" presId="urn:microsoft.com/office/officeart/2005/8/layout/venn2"/>
    <dgm:cxn modelId="{C4519AE1-03AE-4E94-AC62-035C8EA74598}" type="presOf" srcId="{4DE76285-FEFB-4EF9-9355-982EC62643B2}" destId="{AAE4A84D-559E-4F4C-9B85-0FDFAAA41ACF}" srcOrd="0" destOrd="0" presId="urn:microsoft.com/office/officeart/2005/8/layout/venn2"/>
    <dgm:cxn modelId="{B65A600A-D235-44A3-A850-B4146FAE9FDB}" type="presOf" srcId="{B5AB8FDD-DB7A-46CC-AD44-177C9364D1B5}" destId="{AB19C462-0121-487A-A8F6-474345DF3E53}" srcOrd="1" destOrd="0" presId="urn:microsoft.com/office/officeart/2005/8/layout/venn2"/>
    <dgm:cxn modelId="{1AE8CD30-3D16-4B86-94C1-8E663E7BE18E}" type="presOf" srcId="{4DE76285-FEFB-4EF9-9355-982EC62643B2}" destId="{493C2457-414E-4379-A0D8-7E24F1EF94EF}" srcOrd="1" destOrd="0" presId="urn:microsoft.com/office/officeart/2005/8/layout/venn2"/>
    <dgm:cxn modelId="{0874B3E7-8C76-46C6-8422-27C124D2A597}" type="presOf" srcId="{B5AB8FDD-DB7A-46CC-AD44-177C9364D1B5}" destId="{84DE941A-1B06-4622-B277-0BA8E71C8879}" srcOrd="0" destOrd="0" presId="urn:microsoft.com/office/officeart/2005/8/layout/venn2"/>
    <dgm:cxn modelId="{E9F785D7-9A82-4B12-BE43-B431A0AA6BD8}" srcId="{60079E4A-92BF-4540-857B-5E4C3A61B15E}" destId="{422794DA-B075-4891-BB0F-EFC9E7037007}" srcOrd="2" destOrd="0" parTransId="{896281B4-E8BC-46F3-80D1-A4FACDA2827F}" sibTransId="{3E10BBD6-36D6-4C28-9C6D-6BFD107184B7}"/>
    <dgm:cxn modelId="{99010A8F-0640-4489-A4B3-493064C4EAED}" type="presOf" srcId="{E3CC90B1-B7BD-4F92-9BC7-10ECFD8F6C68}" destId="{3D44BBA8-F07C-40C6-8EFD-4AC81CF1FB5C}" srcOrd="1" destOrd="0" presId="urn:microsoft.com/office/officeart/2005/8/layout/venn2"/>
    <dgm:cxn modelId="{52AB671D-033C-466D-B587-BEFBAC6A4B21}" srcId="{60079E4A-92BF-4540-857B-5E4C3A61B15E}" destId="{B5AB8FDD-DB7A-46CC-AD44-177C9364D1B5}" srcOrd="1" destOrd="0" parTransId="{F14B0202-8B73-4C13-BE76-C32893D64AE6}" sibTransId="{22DFB56A-DBB9-4E02-B38F-7FC2FBBF9441}"/>
    <dgm:cxn modelId="{A0A91921-6A55-4846-BAA6-4A85463DDFE2}" type="presOf" srcId="{4236A36C-9028-471B-8F15-8BAC741A29AF}" destId="{B4D324C8-8F2F-477F-8838-65A480DA0F87}" srcOrd="1" destOrd="0" presId="urn:microsoft.com/office/officeart/2005/8/layout/venn2"/>
    <dgm:cxn modelId="{D7FDC2B0-7E4D-47F5-95CD-368C70F07136}" srcId="{60079E4A-92BF-4540-857B-5E4C3A61B15E}" destId="{E3CC90B1-B7BD-4F92-9BC7-10ECFD8F6C68}" srcOrd="0" destOrd="0" parTransId="{59311CDC-19B7-46C0-9384-488C8B3E3C64}" sibTransId="{FBA3B647-2FE5-4A10-BE50-BE8ED32684E3}"/>
    <dgm:cxn modelId="{D01E8EDD-15CD-4A79-9803-B97F7B2A64B5}" srcId="{60079E4A-92BF-4540-857B-5E4C3A61B15E}" destId="{4DE76285-FEFB-4EF9-9355-982EC62643B2}" srcOrd="4" destOrd="0" parTransId="{3036DC2A-82E7-436F-B00F-D92A5154263B}" sibTransId="{281A0EAC-AA09-407D-80FD-46FC121041A4}"/>
    <dgm:cxn modelId="{0E1F34FB-4F34-41AD-A7A1-CC36CBBB1232}" srcId="{60079E4A-92BF-4540-857B-5E4C3A61B15E}" destId="{4236A36C-9028-471B-8F15-8BAC741A29AF}" srcOrd="3" destOrd="0" parTransId="{EB100C4E-ECD9-4652-9B09-E21B6836DFFD}" sibTransId="{05395A68-7867-4B03-96A1-A11E7145F38F}"/>
    <dgm:cxn modelId="{3B9E1587-03F9-459E-9D6E-97BEE07EFAB7}" type="presOf" srcId="{E3CC90B1-B7BD-4F92-9BC7-10ECFD8F6C68}" destId="{47B92CAE-8803-4E00-81EF-145AF7893C1E}" srcOrd="0" destOrd="0" presId="urn:microsoft.com/office/officeart/2005/8/layout/venn2"/>
    <dgm:cxn modelId="{581960E9-808F-44CC-9AB5-9B200F0F917F}" type="presOf" srcId="{422794DA-B075-4891-BB0F-EFC9E7037007}" destId="{B9F42124-6040-4914-AD2F-8F6FBB664B38}" srcOrd="0" destOrd="0" presId="urn:microsoft.com/office/officeart/2005/8/layout/venn2"/>
    <dgm:cxn modelId="{7008CF72-DF8E-43B6-AABD-56648E1C39AB}" type="presOf" srcId="{4236A36C-9028-471B-8F15-8BAC741A29AF}" destId="{2E22684E-517B-4A9A-9735-B91F928E6142}" srcOrd="0" destOrd="0" presId="urn:microsoft.com/office/officeart/2005/8/layout/venn2"/>
    <dgm:cxn modelId="{AD49098C-FF38-4CEE-8633-284D4ACB4393}" type="presParOf" srcId="{3D4F3A84-E510-4292-9BEE-308827652314}" destId="{0A1653AF-CC57-4293-AC45-3E7FB4ECD373}" srcOrd="0" destOrd="0" presId="urn:microsoft.com/office/officeart/2005/8/layout/venn2"/>
    <dgm:cxn modelId="{8709E117-ECD1-4E3D-A19F-9884EE916071}" type="presParOf" srcId="{0A1653AF-CC57-4293-AC45-3E7FB4ECD373}" destId="{47B92CAE-8803-4E00-81EF-145AF7893C1E}" srcOrd="0" destOrd="0" presId="urn:microsoft.com/office/officeart/2005/8/layout/venn2"/>
    <dgm:cxn modelId="{45C89412-53A7-49E2-A52E-162E82AB632C}" type="presParOf" srcId="{0A1653AF-CC57-4293-AC45-3E7FB4ECD373}" destId="{3D44BBA8-F07C-40C6-8EFD-4AC81CF1FB5C}" srcOrd="1" destOrd="0" presId="urn:microsoft.com/office/officeart/2005/8/layout/venn2"/>
    <dgm:cxn modelId="{06300FEB-5977-4280-B6DF-825772BDBF02}" type="presParOf" srcId="{3D4F3A84-E510-4292-9BEE-308827652314}" destId="{EE271A22-4AAD-49CD-ADA9-EDC7AED8A8EB}" srcOrd="1" destOrd="0" presId="urn:microsoft.com/office/officeart/2005/8/layout/venn2"/>
    <dgm:cxn modelId="{640AA33F-E4C6-4B45-BC52-000576D256C4}" type="presParOf" srcId="{EE271A22-4AAD-49CD-ADA9-EDC7AED8A8EB}" destId="{84DE941A-1B06-4622-B277-0BA8E71C8879}" srcOrd="0" destOrd="0" presId="urn:microsoft.com/office/officeart/2005/8/layout/venn2"/>
    <dgm:cxn modelId="{05FCE2EB-D653-4FD5-9075-DADE7E630660}" type="presParOf" srcId="{EE271A22-4AAD-49CD-ADA9-EDC7AED8A8EB}" destId="{AB19C462-0121-487A-A8F6-474345DF3E53}" srcOrd="1" destOrd="0" presId="urn:microsoft.com/office/officeart/2005/8/layout/venn2"/>
    <dgm:cxn modelId="{30B260D2-C68D-4E09-B154-19F2C00A2652}" type="presParOf" srcId="{3D4F3A84-E510-4292-9BEE-308827652314}" destId="{1B37030B-F371-48A3-A36C-FD73C01E9ABD}" srcOrd="2" destOrd="0" presId="urn:microsoft.com/office/officeart/2005/8/layout/venn2"/>
    <dgm:cxn modelId="{CE3F7D5A-CBD8-4B64-9D9B-872C69534775}" type="presParOf" srcId="{1B37030B-F371-48A3-A36C-FD73C01E9ABD}" destId="{B9F42124-6040-4914-AD2F-8F6FBB664B38}" srcOrd="0" destOrd="0" presId="urn:microsoft.com/office/officeart/2005/8/layout/venn2"/>
    <dgm:cxn modelId="{685819EA-98D5-49AF-95CA-7CBF2C56B358}" type="presParOf" srcId="{1B37030B-F371-48A3-A36C-FD73C01E9ABD}" destId="{D9E19C3C-28F2-4F26-97F7-420645A50E21}" srcOrd="1" destOrd="0" presId="urn:microsoft.com/office/officeart/2005/8/layout/venn2"/>
    <dgm:cxn modelId="{B288F547-32E7-48D7-9462-56428A6C4EC8}" type="presParOf" srcId="{3D4F3A84-E510-4292-9BEE-308827652314}" destId="{D59AD9C1-77C1-4EBD-9E68-EE68B5C97FB9}" srcOrd="3" destOrd="0" presId="urn:microsoft.com/office/officeart/2005/8/layout/venn2"/>
    <dgm:cxn modelId="{B995036B-12F2-446F-8F31-45D155F9873D}" type="presParOf" srcId="{D59AD9C1-77C1-4EBD-9E68-EE68B5C97FB9}" destId="{2E22684E-517B-4A9A-9735-B91F928E6142}" srcOrd="0" destOrd="0" presId="urn:microsoft.com/office/officeart/2005/8/layout/venn2"/>
    <dgm:cxn modelId="{9AEA1863-65A4-4E41-8FAF-D89C9A9339F6}" type="presParOf" srcId="{D59AD9C1-77C1-4EBD-9E68-EE68B5C97FB9}" destId="{B4D324C8-8F2F-477F-8838-65A480DA0F87}" srcOrd="1" destOrd="0" presId="urn:microsoft.com/office/officeart/2005/8/layout/venn2"/>
    <dgm:cxn modelId="{1E50FAEF-8B93-40FD-B242-B7FB76DF9587}" type="presParOf" srcId="{3D4F3A84-E510-4292-9BEE-308827652314}" destId="{CD5BD682-63EE-47AD-B1A6-34DA5C515FC7}" srcOrd="4" destOrd="0" presId="urn:microsoft.com/office/officeart/2005/8/layout/venn2"/>
    <dgm:cxn modelId="{D5EF20C4-F140-47AA-B40E-1E1E8DD1A980}" type="presParOf" srcId="{CD5BD682-63EE-47AD-B1A6-34DA5C515FC7}" destId="{AAE4A84D-559E-4F4C-9B85-0FDFAAA41ACF}" srcOrd="0" destOrd="0" presId="urn:microsoft.com/office/officeart/2005/8/layout/venn2"/>
    <dgm:cxn modelId="{292E2E1A-8215-49F9-BA8C-0BB79C48B974}" type="presParOf" srcId="{CD5BD682-63EE-47AD-B1A6-34DA5C515FC7}" destId="{493C2457-414E-4379-A0D8-7E24F1EF94EF}" srcOrd="1" destOrd="0" presId="urn:microsoft.com/office/officeart/2005/8/layout/ven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3CEF580-53B0-4C8C-9BFC-6C529F3D7F86}" type="doc">
      <dgm:prSet loTypeId="urn:microsoft.com/office/officeart/2005/8/layout/equation1" loCatId="relationship" qsTypeId="urn:microsoft.com/office/officeart/2005/8/quickstyle/simple1" qsCatId="simple" csTypeId="urn:microsoft.com/office/officeart/2005/8/colors/accent1_2" csCatId="accent1" phldr="1"/>
      <dgm:spPr/>
    </dgm:pt>
    <dgm:pt modelId="{87C99CB6-CDBE-4226-8B8D-DAACC739C4E8}">
      <dgm:prSet phldrT="[Text]"/>
      <dgm:spPr>
        <a:solidFill>
          <a:schemeClr val="accent1">
            <a:lumMod val="50000"/>
          </a:schemeClr>
        </a:solidFill>
        <a:ln>
          <a:noFill/>
        </a:ln>
      </dgm:spPr>
      <dgm:t>
        <a:bodyPr/>
        <a:lstStyle/>
        <a:p>
          <a:r>
            <a:rPr lang="en-US" dirty="0" smtClean="0"/>
            <a:t>CA</a:t>
          </a:r>
          <a:endParaRPr lang="en-US" dirty="0"/>
        </a:p>
      </dgm:t>
    </dgm:pt>
    <dgm:pt modelId="{344E109F-B941-42B7-99B7-337864E2FEAD}" type="parTrans" cxnId="{BED45AAD-DA30-474E-AF8C-0B21C9E9E832}">
      <dgm:prSet/>
      <dgm:spPr/>
      <dgm:t>
        <a:bodyPr/>
        <a:lstStyle/>
        <a:p>
          <a:endParaRPr lang="en-US"/>
        </a:p>
      </dgm:t>
    </dgm:pt>
    <dgm:pt modelId="{769239AC-2804-4F3B-9458-1EF66F1166DC}" type="sibTrans" cxnId="{BED45AAD-DA30-474E-AF8C-0B21C9E9E832}">
      <dgm:prSet/>
      <dgm:spPr>
        <a:solidFill>
          <a:schemeClr val="bg1"/>
        </a:solidFill>
      </dgm:spPr>
      <dgm:t>
        <a:bodyPr/>
        <a:lstStyle/>
        <a:p>
          <a:endParaRPr lang="en-US"/>
        </a:p>
      </dgm:t>
    </dgm:pt>
    <dgm:pt modelId="{0B005454-2332-4596-B3ED-9A5BCC24FE73}">
      <dgm:prSet phldrT="[Text]"/>
      <dgm:spPr>
        <a:solidFill>
          <a:schemeClr val="bg2">
            <a:lumMod val="90000"/>
          </a:schemeClr>
        </a:solidFill>
        <a:ln>
          <a:noFill/>
        </a:ln>
      </dgm:spPr>
      <dgm:t>
        <a:bodyPr/>
        <a:lstStyle/>
        <a:p>
          <a:r>
            <a:rPr lang="en-US" dirty="0" smtClean="0"/>
            <a:t>Phase 1</a:t>
          </a:r>
          <a:endParaRPr lang="en-US" dirty="0"/>
        </a:p>
      </dgm:t>
    </dgm:pt>
    <dgm:pt modelId="{B279FDCF-8189-4C06-B352-444FEF3A0FD0}" type="parTrans" cxnId="{D1045D08-6756-4084-8CC9-3B30F80ACE18}">
      <dgm:prSet/>
      <dgm:spPr/>
      <dgm:t>
        <a:bodyPr/>
        <a:lstStyle/>
        <a:p>
          <a:endParaRPr lang="en-US"/>
        </a:p>
      </dgm:t>
    </dgm:pt>
    <dgm:pt modelId="{C1F41902-EAD1-45F6-BF66-C3BAD835F14F}" type="sibTrans" cxnId="{D1045D08-6756-4084-8CC9-3B30F80ACE18}">
      <dgm:prSet/>
      <dgm:spPr/>
      <dgm:t>
        <a:bodyPr/>
        <a:lstStyle/>
        <a:p>
          <a:endParaRPr lang="en-US"/>
        </a:p>
      </dgm:t>
    </dgm:pt>
    <dgm:pt modelId="{07C2177E-BFAF-4722-BE91-0F4632F46E3F}">
      <dgm:prSet phldrT="[Text]"/>
      <dgm:spPr>
        <a:solidFill>
          <a:schemeClr val="bg1"/>
        </a:solidFill>
        <a:ln>
          <a:noFill/>
        </a:ln>
      </dgm:spPr>
      <dgm:t>
        <a:bodyPr/>
        <a:lstStyle/>
        <a:p>
          <a:endParaRPr lang="en-US" dirty="0"/>
        </a:p>
      </dgm:t>
    </dgm:pt>
    <dgm:pt modelId="{026D0793-CF8E-4BE8-8943-E1902C3CA507}" type="parTrans" cxnId="{A950729B-E9EC-46AD-B606-42AAE01894B0}">
      <dgm:prSet/>
      <dgm:spPr/>
      <dgm:t>
        <a:bodyPr/>
        <a:lstStyle/>
        <a:p>
          <a:endParaRPr lang="en-US"/>
        </a:p>
      </dgm:t>
    </dgm:pt>
    <dgm:pt modelId="{C31D944C-3DB3-4052-879B-7965F7569CCC}" type="sibTrans" cxnId="{A950729B-E9EC-46AD-B606-42AAE01894B0}">
      <dgm:prSet/>
      <dgm:spPr/>
      <dgm:t>
        <a:bodyPr/>
        <a:lstStyle/>
        <a:p>
          <a:endParaRPr lang="en-US"/>
        </a:p>
      </dgm:t>
    </dgm:pt>
    <dgm:pt modelId="{FF3D6000-2E20-4DD4-9699-DD782AC193C5}">
      <dgm:prSet phldrT="[Text]"/>
      <dgm:spPr>
        <a:solidFill>
          <a:schemeClr val="bg1"/>
        </a:solidFill>
        <a:ln>
          <a:noFill/>
        </a:ln>
      </dgm:spPr>
      <dgm:t>
        <a:bodyPr/>
        <a:lstStyle/>
        <a:p>
          <a:endParaRPr lang="en-US" dirty="0"/>
        </a:p>
      </dgm:t>
    </dgm:pt>
    <dgm:pt modelId="{265EC4F0-CE8D-46CF-9605-5095459B0EBD}" type="parTrans" cxnId="{A88651A5-B73B-4D2D-98DA-1E355037DF67}">
      <dgm:prSet/>
      <dgm:spPr/>
      <dgm:t>
        <a:bodyPr/>
        <a:lstStyle/>
        <a:p>
          <a:endParaRPr lang="en-US"/>
        </a:p>
      </dgm:t>
    </dgm:pt>
    <dgm:pt modelId="{DF8F5AC9-7BB3-4DAB-948D-40A383B42B09}" type="sibTrans" cxnId="{A88651A5-B73B-4D2D-98DA-1E355037DF67}">
      <dgm:prSet/>
      <dgm:spPr>
        <a:solidFill>
          <a:schemeClr val="bg1"/>
        </a:solidFill>
      </dgm:spPr>
      <dgm:t>
        <a:bodyPr/>
        <a:lstStyle/>
        <a:p>
          <a:endParaRPr lang="en-US"/>
        </a:p>
      </dgm:t>
    </dgm:pt>
    <dgm:pt modelId="{CBC311A4-FA3F-4F4E-B081-05CEF0A333F0}">
      <dgm:prSet phldrT="[Text]"/>
      <dgm:spPr>
        <a:solidFill>
          <a:schemeClr val="bg1"/>
        </a:solidFill>
        <a:ln>
          <a:noFill/>
        </a:ln>
      </dgm:spPr>
      <dgm:t>
        <a:bodyPr/>
        <a:lstStyle/>
        <a:p>
          <a:endParaRPr lang="en-US" dirty="0"/>
        </a:p>
      </dgm:t>
    </dgm:pt>
    <dgm:pt modelId="{4E5F6B41-9BEC-4F63-8848-1B6957ABF3FA}" type="parTrans" cxnId="{4D51638D-B8DE-4044-A35B-BB7E9EDE31F9}">
      <dgm:prSet/>
      <dgm:spPr/>
      <dgm:t>
        <a:bodyPr/>
        <a:lstStyle/>
        <a:p>
          <a:endParaRPr lang="en-US"/>
        </a:p>
      </dgm:t>
    </dgm:pt>
    <dgm:pt modelId="{58A238C3-3592-4B87-B950-D87D14686417}" type="sibTrans" cxnId="{4D51638D-B8DE-4044-A35B-BB7E9EDE31F9}">
      <dgm:prSet/>
      <dgm:spPr>
        <a:solidFill>
          <a:schemeClr val="bg1"/>
        </a:solidFill>
      </dgm:spPr>
      <dgm:t>
        <a:bodyPr/>
        <a:lstStyle/>
        <a:p>
          <a:endParaRPr lang="en-US"/>
        </a:p>
      </dgm:t>
    </dgm:pt>
    <dgm:pt modelId="{CCF22B02-A358-4BDA-BC48-0346C125B155}">
      <dgm:prSet phldrT="[Text]"/>
      <dgm:spPr>
        <a:solidFill>
          <a:schemeClr val="bg1"/>
        </a:solidFill>
        <a:ln>
          <a:noFill/>
        </a:ln>
      </dgm:spPr>
      <dgm:t>
        <a:bodyPr/>
        <a:lstStyle/>
        <a:p>
          <a:endParaRPr lang="en-US" dirty="0"/>
        </a:p>
      </dgm:t>
    </dgm:pt>
    <dgm:pt modelId="{D6F1187A-E1A4-4F3E-95A6-B5C64FFD8BDA}" type="parTrans" cxnId="{BF502398-A898-4721-B87C-ECBFD2FD9E7F}">
      <dgm:prSet/>
      <dgm:spPr/>
      <dgm:t>
        <a:bodyPr/>
        <a:lstStyle/>
        <a:p>
          <a:endParaRPr lang="en-US"/>
        </a:p>
      </dgm:t>
    </dgm:pt>
    <dgm:pt modelId="{421A34DC-5300-4733-8B73-DB7C53B5D1A4}" type="sibTrans" cxnId="{BF502398-A898-4721-B87C-ECBFD2FD9E7F}">
      <dgm:prSet/>
      <dgm:spPr>
        <a:solidFill>
          <a:schemeClr val="bg1"/>
        </a:solidFill>
      </dgm:spPr>
      <dgm:t>
        <a:bodyPr/>
        <a:lstStyle/>
        <a:p>
          <a:endParaRPr lang="en-US"/>
        </a:p>
      </dgm:t>
    </dgm:pt>
    <dgm:pt modelId="{4D91FCB5-0CEA-43B6-8E09-39FAFF3EF866}" type="pres">
      <dgm:prSet presAssocID="{83CEF580-53B0-4C8C-9BFC-6C529F3D7F86}" presName="linearFlow" presStyleCnt="0">
        <dgm:presLayoutVars>
          <dgm:dir/>
          <dgm:resizeHandles val="exact"/>
        </dgm:presLayoutVars>
      </dgm:prSet>
      <dgm:spPr/>
    </dgm:pt>
    <dgm:pt modelId="{1E7DA1D8-B33C-4C3D-ACD4-6FA677F4D377}" type="pres">
      <dgm:prSet presAssocID="{87C99CB6-CDBE-4226-8B8D-DAACC739C4E8}" presName="node" presStyleLbl="node1" presStyleIdx="0" presStyleCnt="6" custLinFactNeighborX="-3494" custLinFactNeighborY="433">
        <dgm:presLayoutVars>
          <dgm:bulletEnabled val="1"/>
        </dgm:presLayoutVars>
      </dgm:prSet>
      <dgm:spPr/>
      <dgm:t>
        <a:bodyPr/>
        <a:lstStyle/>
        <a:p>
          <a:endParaRPr lang="en-US"/>
        </a:p>
      </dgm:t>
    </dgm:pt>
    <dgm:pt modelId="{0F705567-BFC5-4C35-9769-0DDAD0E90BA2}" type="pres">
      <dgm:prSet presAssocID="{769239AC-2804-4F3B-9458-1EF66F1166DC}" presName="spacerL" presStyleCnt="0"/>
      <dgm:spPr/>
    </dgm:pt>
    <dgm:pt modelId="{C0237918-DB6B-47E3-97BF-5B78D869DCF9}" type="pres">
      <dgm:prSet presAssocID="{769239AC-2804-4F3B-9458-1EF66F1166DC}" presName="sibTrans" presStyleLbl="sibTrans2D1" presStyleIdx="0" presStyleCnt="5"/>
      <dgm:spPr/>
      <dgm:t>
        <a:bodyPr/>
        <a:lstStyle/>
        <a:p>
          <a:endParaRPr lang="en-US"/>
        </a:p>
      </dgm:t>
    </dgm:pt>
    <dgm:pt modelId="{A3961852-11CE-4784-B470-9EB1CD6FE937}" type="pres">
      <dgm:prSet presAssocID="{769239AC-2804-4F3B-9458-1EF66F1166DC}" presName="spacerR" presStyleCnt="0"/>
      <dgm:spPr/>
    </dgm:pt>
    <dgm:pt modelId="{AA39841F-FCE3-41D7-BFAA-F8741D0D7562}" type="pres">
      <dgm:prSet presAssocID="{FF3D6000-2E20-4DD4-9699-DD782AC193C5}" presName="node" presStyleLbl="node1" presStyleIdx="1" presStyleCnt="6">
        <dgm:presLayoutVars>
          <dgm:bulletEnabled val="1"/>
        </dgm:presLayoutVars>
      </dgm:prSet>
      <dgm:spPr/>
      <dgm:t>
        <a:bodyPr/>
        <a:lstStyle/>
        <a:p>
          <a:endParaRPr lang="en-US"/>
        </a:p>
      </dgm:t>
    </dgm:pt>
    <dgm:pt modelId="{E1AB1BA9-8A21-4031-B292-A5AC19E4CEBF}" type="pres">
      <dgm:prSet presAssocID="{DF8F5AC9-7BB3-4DAB-948D-40A383B42B09}" presName="spacerL" presStyleCnt="0"/>
      <dgm:spPr/>
    </dgm:pt>
    <dgm:pt modelId="{F091F148-C740-42C4-9C47-BDA99D2FF930}" type="pres">
      <dgm:prSet presAssocID="{DF8F5AC9-7BB3-4DAB-948D-40A383B42B09}" presName="sibTrans" presStyleLbl="sibTrans2D1" presStyleIdx="1" presStyleCnt="5"/>
      <dgm:spPr/>
      <dgm:t>
        <a:bodyPr/>
        <a:lstStyle/>
        <a:p>
          <a:endParaRPr lang="en-US"/>
        </a:p>
      </dgm:t>
    </dgm:pt>
    <dgm:pt modelId="{225B6223-7DCA-4C84-A929-4A9D1DB52EAC}" type="pres">
      <dgm:prSet presAssocID="{DF8F5AC9-7BB3-4DAB-948D-40A383B42B09}" presName="spacerR" presStyleCnt="0"/>
      <dgm:spPr/>
    </dgm:pt>
    <dgm:pt modelId="{386442BB-D623-4E3E-AA67-422B9A86BCEB}" type="pres">
      <dgm:prSet presAssocID="{CBC311A4-FA3F-4F4E-B081-05CEF0A333F0}" presName="node" presStyleLbl="node1" presStyleIdx="2" presStyleCnt="6">
        <dgm:presLayoutVars>
          <dgm:bulletEnabled val="1"/>
        </dgm:presLayoutVars>
      </dgm:prSet>
      <dgm:spPr/>
      <dgm:t>
        <a:bodyPr/>
        <a:lstStyle/>
        <a:p>
          <a:endParaRPr lang="en-US"/>
        </a:p>
      </dgm:t>
    </dgm:pt>
    <dgm:pt modelId="{B1FCD3A8-E197-4D15-8030-D1EEB9BDD77D}" type="pres">
      <dgm:prSet presAssocID="{58A238C3-3592-4B87-B950-D87D14686417}" presName="spacerL" presStyleCnt="0"/>
      <dgm:spPr/>
    </dgm:pt>
    <dgm:pt modelId="{5E281210-7865-43DF-9106-CB1094918FA6}" type="pres">
      <dgm:prSet presAssocID="{58A238C3-3592-4B87-B950-D87D14686417}" presName="sibTrans" presStyleLbl="sibTrans2D1" presStyleIdx="2" presStyleCnt="5"/>
      <dgm:spPr/>
      <dgm:t>
        <a:bodyPr/>
        <a:lstStyle/>
        <a:p>
          <a:endParaRPr lang="en-US"/>
        </a:p>
      </dgm:t>
    </dgm:pt>
    <dgm:pt modelId="{69D51815-57CF-41DA-A82E-2388FD99EC42}" type="pres">
      <dgm:prSet presAssocID="{58A238C3-3592-4B87-B950-D87D14686417}" presName="spacerR" presStyleCnt="0"/>
      <dgm:spPr/>
    </dgm:pt>
    <dgm:pt modelId="{C345439B-BC5F-4ED7-A267-FBF2111B5D8D}" type="pres">
      <dgm:prSet presAssocID="{CCF22B02-A358-4BDA-BC48-0346C125B155}" presName="node" presStyleLbl="node1" presStyleIdx="3" presStyleCnt="6">
        <dgm:presLayoutVars>
          <dgm:bulletEnabled val="1"/>
        </dgm:presLayoutVars>
      </dgm:prSet>
      <dgm:spPr/>
      <dgm:t>
        <a:bodyPr/>
        <a:lstStyle/>
        <a:p>
          <a:endParaRPr lang="en-US"/>
        </a:p>
      </dgm:t>
    </dgm:pt>
    <dgm:pt modelId="{6483E0C1-6E57-4363-9607-BF2CC1E422A0}" type="pres">
      <dgm:prSet presAssocID="{421A34DC-5300-4733-8B73-DB7C53B5D1A4}" presName="spacerL" presStyleCnt="0"/>
      <dgm:spPr/>
    </dgm:pt>
    <dgm:pt modelId="{6E4B2B8A-C03B-4927-B144-8B7F1FD91C14}" type="pres">
      <dgm:prSet presAssocID="{421A34DC-5300-4733-8B73-DB7C53B5D1A4}" presName="sibTrans" presStyleLbl="sibTrans2D1" presStyleIdx="3" presStyleCnt="5"/>
      <dgm:spPr/>
      <dgm:t>
        <a:bodyPr/>
        <a:lstStyle/>
        <a:p>
          <a:endParaRPr lang="en-US"/>
        </a:p>
      </dgm:t>
    </dgm:pt>
    <dgm:pt modelId="{DF4E744A-0EF0-4ED6-B0F4-EDAD44A7C742}" type="pres">
      <dgm:prSet presAssocID="{421A34DC-5300-4733-8B73-DB7C53B5D1A4}" presName="spacerR" presStyleCnt="0"/>
      <dgm:spPr/>
    </dgm:pt>
    <dgm:pt modelId="{A150F043-4585-4BCE-B452-787E378B49FD}" type="pres">
      <dgm:prSet presAssocID="{07C2177E-BFAF-4722-BE91-0F4632F46E3F}" presName="node" presStyleLbl="node1" presStyleIdx="4" presStyleCnt="6">
        <dgm:presLayoutVars>
          <dgm:bulletEnabled val="1"/>
        </dgm:presLayoutVars>
      </dgm:prSet>
      <dgm:spPr/>
      <dgm:t>
        <a:bodyPr/>
        <a:lstStyle/>
        <a:p>
          <a:endParaRPr lang="en-US"/>
        </a:p>
      </dgm:t>
    </dgm:pt>
    <dgm:pt modelId="{3C417971-17DD-4BDA-98A7-F8CBEEA0A410}" type="pres">
      <dgm:prSet presAssocID="{C31D944C-3DB3-4052-879B-7965F7569CCC}" presName="spacerL" presStyleCnt="0"/>
      <dgm:spPr/>
    </dgm:pt>
    <dgm:pt modelId="{B8A69F71-90CB-47B6-8F35-93669A45F43C}" type="pres">
      <dgm:prSet presAssocID="{C31D944C-3DB3-4052-879B-7965F7569CCC}" presName="sibTrans" presStyleLbl="sibTrans2D1" presStyleIdx="4" presStyleCnt="5"/>
      <dgm:spPr/>
      <dgm:t>
        <a:bodyPr/>
        <a:lstStyle/>
        <a:p>
          <a:endParaRPr lang="en-US"/>
        </a:p>
      </dgm:t>
    </dgm:pt>
    <dgm:pt modelId="{FB1A0940-AAED-4763-93C5-39271315095E}" type="pres">
      <dgm:prSet presAssocID="{C31D944C-3DB3-4052-879B-7965F7569CCC}" presName="spacerR" presStyleCnt="0"/>
      <dgm:spPr/>
    </dgm:pt>
    <dgm:pt modelId="{73D1C844-0B8A-4496-A1A3-DA85C6AAABCE}" type="pres">
      <dgm:prSet presAssocID="{0B005454-2332-4596-B3ED-9A5BCC24FE73}" presName="node" presStyleLbl="node1" presStyleIdx="5" presStyleCnt="6">
        <dgm:presLayoutVars>
          <dgm:bulletEnabled val="1"/>
        </dgm:presLayoutVars>
      </dgm:prSet>
      <dgm:spPr/>
      <dgm:t>
        <a:bodyPr/>
        <a:lstStyle/>
        <a:p>
          <a:endParaRPr lang="en-US"/>
        </a:p>
      </dgm:t>
    </dgm:pt>
  </dgm:ptLst>
  <dgm:cxnLst>
    <dgm:cxn modelId="{75351930-E5F0-8B42-AC39-A61CFD92B606}" type="presOf" srcId="{CCF22B02-A358-4BDA-BC48-0346C125B155}" destId="{C345439B-BC5F-4ED7-A267-FBF2111B5D8D}" srcOrd="0" destOrd="0" presId="urn:microsoft.com/office/officeart/2005/8/layout/equation1"/>
    <dgm:cxn modelId="{5D30F007-9DE8-E245-9B45-534A648FA557}" type="presOf" srcId="{0B005454-2332-4596-B3ED-9A5BCC24FE73}" destId="{73D1C844-0B8A-4496-A1A3-DA85C6AAABCE}" srcOrd="0" destOrd="0" presId="urn:microsoft.com/office/officeart/2005/8/layout/equation1"/>
    <dgm:cxn modelId="{BED45AAD-DA30-474E-AF8C-0B21C9E9E832}" srcId="{83CEF580-53B0-4C8C-9BFC-6C529F3D7F86}" destId="{87C99CB6-CDBE-4226-8B8D-DAACC739C4E8}" srcOrd="0" destOrd="0" parTransId="{344E109F-B941-42B7-99B7-337864E2FEAD}" sibTransId="{769239AC-2804-4F3B-9458-1EF66F1166DC}"/>
    <dgm:cxn modelId="{A88651A5-B73B-4D2D-98DA-1E355037DF67}" srcId="{83CEF580-53B0-4C8C-9BFC-6C529F3D7F86}" destId="{FF3D6000-2E20-4DD4-9699-DD782AC193C5}" srcOrd="1" destOrd="0" parTransId="{265EC4F0-CE8D-46CF-9605-5095459B0EBD}" sibTransId="{DF8F5AC9-7BB3-4DAB-948D-40A383B42B09}"/>
    <dgm:cxn modelId="{A950729B-E9EC-46AD-B606-42AAE01894B0}" srcId="{83CEF580-53B0-4C8C-9BFC-6C529F3D7F86}" destId="{07C2177E-BFAF-4722-BE91-0F4632F46E3F}" srcOrd="4" destOrd="0" parTransId="{026D0793-CF8E-4BE8-8943-E1902C3CA507}" sibTransId="{C31D944C-3DB3-4052-879B-7965F7569CCC}"/>
    <dgm:cxn modelId="{B066C928-BB3E-604A-ABED-F300D7D7DBCC}" type="presOf" srcId="{87C99CB6-CDBE-4226-8B8D-DAACC739C4E8}" destId="{1E7DA1D8-B33C-4C3D-ACD4-6FA677F4D377}" srcOrd="0" destOrd="0" presId="urn:microsoft.com/office/officeart/2005/8/layout/equation1"/>
    <dgm:cxn modelId="{D1045D08-6756-4084-8CC9-3B30F80ACE18}" srcId="{83CEF580-53B0-4C8C-9BFC-6C529F3D7F86}" destId="{0B005454-2332-4596-B3ED-9A5BCC24FE73}" srcOrd="5" destOrd="0" parTransId="{B279FDCF-8189-4C06-B352-444FEF3A0FD0}" sibTransId="{C1F41902-EAD1-45F6-BF66-C3BAD835F14F}"/>
    <dgm:cxn modelId="{44EFE9CA-4157-164D-84B7-C35BA26F9FA7}" type="presOf" srcId="{421A34DC-5300-4733-8B73-DB7C53B5D1A4}" destId="{6E4B2B8A-C03B-4927-B144-8B7F1FD91C14}" srcOrd="0" destOrd="0" presId="urn:microsoft.com/office/officeart/2005/8/layout/equation1"/>
    <dgm:cxn modelId="{69187911-DAC4-7146-9720-E65967302BCA}" type="presOf" srcId="{CBC311A4-FA3F-4F4E-B081-05CEF0A333F0}" destId="{386442BB-D623-4E3E-AA67-422B9A86BCEB}" srcOrd="0" destOrd="0" presId="urn:microsoft.com/office/officeart/2005/8/layout/equation1"/>
    <dgm:cxn modelId="{B433F3C3-5342-8340-90F8-DA051AB028AF}" type="presOf" srcId="{FF3D6000-2E20-4DD4-9699-DD782AC193C5}" destId="{AA39841F-FCE3-41D7-BFAA-F8741D0D7562}" srcOrd="0" destOrd="0" presId="urn:microsoft.com/office/officeart/2005/8/layout/equation1"/>
    <dgm:cxn modelId="{72717C05-F24F-E447-BC99-EFCB0BE96967}" type="presOf" srcId="{83CEF580-53B0-4C8C-9BFC-6C529F3D7F86}" destId="{4D91FCB5-0CEA-43B6-8E09-39FAFF3EF866}" srcOrd="0" destOrd="0" presId="urn:microsoft.com/office/officeart/2005/8/layout/equation1"/>
    <dgm:cxn modelId="{7E86BD94-36B1-1048-AD32-8373C8BCCFB4}" type="presOf" srcId="{C31D944C-3DB3-4052-879B-7965F7569CCC}" destId="{B8A69F71-90CB-47B6-8F35-93669A45F43C}" srcOrd="0" destOrd="0" presId="urn:microsoft.com/office/officeart/2005/8/layout/equation1"/>
    <dgm:cxn modelId="{BAB2CD8E-5856-5840-BF70-48EF1C3CD832}" type="presOf" srcId="{DF8F5AC9-7BB3-4DAB-948D-40A383B42B09}" destId="{F091F148-C740-42C4-9C47-BDA99D2FF930}" srcOrd="0" destOrd="0" presId="urn:microsoft.com/office/officeart/2005/8/layout/equation1"/>
    <dgm:cxn modelId="{6B47F7C5-654D-3546-A49B-8912545E68A6}" type="presOf" srcId="{58A238C3-3592-4B87-B950-D87D14686417}" destId="{5E281210-7865-43DF-9106-CB1094918FA6}" srcOrd="0" destOrd="0" presId="urn:microsoft.com/office/officeart/2005/8/layout/equation1"/>
    <dgm:cxn modelId="{BF502398-A898-4721-B87C-ECBFD2FD9E7F}" srcId="{83CEF580-53B0-4C8C-9BFC-6C529F3D7F86}" destId="{CCF22B02-A358-4BDA-BC48-0346C125B155}" srcOrd="3" destOrd="0" parTransId="{D6F1187A-E1A4-4F3E-95A6-B5C64FFD8BDA}" sibTransId="{421A34DC-5300-4733-8B73-DB7C53B5D1A4}"/>
    <dgm:cxn modelId="{9728998E-DB01-FF44-BCF0-8B0AD5CB175C}" type="presOf" srcId="{07C2177E-BFAF-4722-BE91-0F4632F46E3F}" destId="{A150F043-4585-4BCE-B452-787E378B49FD}" srcOrd="0" destOrd="0" presId="urn:microsoft.com/office/officeart/2005/8/layout/equation1"/>
    <dgm:cxn modelId="{8747AB0E-BFAE-3242-BBF2-43E337B52BF1}" type="presOf" srcId="{769239AC-2804-4F3B-9458-1EF66F1166DC}" destId="{C0237918-DB6B-47E3-97BF-5B78D869DCF9}" srcOrd="0" destOrd="0" presId="urn:microsoft.com/office/officeart/2005/8/layout/equation1"/>
    <dgm:cxn modelId="{4D51638D-B8DE-4044-A35B-BB7E9EDE31F9}" srcId="{83CEF580-53B0-4C8C-9BFC-6C529F3D7F86}" destId="{CBC311A4-FA3F-4F4E-B081-05CEF0A333F0}" srcOrd="2" destOrd="0" parTransId="{4E5F6B41-9BEC-4F63-8848-1B6957ABF3FA}" sibTransId="{58A238C3-3592-4B87-B950-D87D14686417}"/>
    <dgm:cxn modelId="{10C79461-AD0C-0946-A5B5-DB3207842924}" type="presParOf" srcId="{4D91FCB5-0CEA-43B6-8E09-39FAFF3EF866}" destId="{1E7DA1D8-B33C-4C3D-ACD4-6FA677F4D377}" srcOrd="0" destOrd="0" presId="urn:microsoft.com/office/officeart/2005/8/layout/equation1"/>
    <dgm:cxn modelId="{84B02673-0472-7947-852B-E141EB0F041F}" type="presParOf" srcId="{4D91FCB5-0CEA-43B6-8E09-39FAFF3EF866}" destId="{0F705567-BFC5-4C35-9769-0DDAD0E90BA2}" srcOrd="1" destOrd="0" presId="urn:microsoft.com/office/officeart/2005/8/layout/equation1"/>
    <dgm:cxn modelId="{E65AA5D6-942D-9945-B310-A0F0A5B54B12}" type="presParOf" srcId="{4D91FCB5-0CEA-43B6-8E09-39FAFF3EF866}" destId="{C0237918-DB6B-47E3-97BF-5B78D869DCF9}" srcOrd="2" destOrd="0" presId="urn:microsoft.com/office/officeart/2005/8/layout/equation1"/>
    <dgm:cxn modelId="{80C9F7E7-27E2-B146-9C21-A3B29D96B8E3}" type="presParOf" srcId="{4D91FCB5-0CEA-43B6-8E09-39FAFF3EF866}" destId="{A3961852-11CE-4784-B470-9EB1CD6FE937}" srcOrd="3" destOrd="0" presId="urn:microsoft.com/office/officeart/2005/8/layout/equation1"/>
    <dgm:cxn modelId="{A89D4408-F66F-FA44-AEFC-218461C1AA9B}" type="presParOf" srcId="{4D91FCB5-0CEA-43B6-8E09-39FAFF3EF866}" destId="{AA39841F-FCE3-41D7-BFAA-F8741D0D7562}" srcOrd="4" destOrd="0" presId="urn:microsoft.com/office/officeart/2005/8/layout/equation1"/>
    <dgm:cxn modelId="{1E812862-7621-464F-A865-6E01ADC63606}" type="presParOf" srcId="{4D91FCB5-0CEA-43B6-8E09-39FAFF3EF866}" destId="{E1AB1BA9-8A21-4031-B292-A5AC19E4CEBF}" srcOrd="5" destOrd="0" presId="urn:microsoft.com/office/officeart/2005/8/layout/equation1"/>
    <dgm:cxn modelId="{D021259C-3C74-0E41-BD50-98F12F23409E}" type="presParOf" srcId="{4D91FCB5-0CEA-43B6-8E09-39FAFF3EF866}" destId="{F091F148-C740-42C4-9C47-BDA99D2FF930}" srcOrd="6" destOrd="0" presId="urn:microsoft.com/office/officeart/2005/8/layout/equation1"/>
    <dgm:cxn modelId="{A7F30DF3-784F-D84D-802E-A4568A2FAC01}" type="presParOf" srcId="{4D91FCB5-0CEA-43B6-8E09-39FAFF3EF866}" destId="{225B6223-7DCA-4C84-A929-4A9D1DB52EAC}" srcOrd="7" destOrd="0" presId="urn:microsoft.com/office/officeart/2005/8/layout/equation1"/>
    <dgm:cxn modelId="{AE6A9ECE-F12A-5743-857A-B86C7CAC7248}" type="presParOf" srcId="{4D91FCB5-0CEA-43B6-8E09-39FAFF3EF866}" destId="{386442BB-D623-4E3E-AA67-422B9A86BCEB}" srcOrd="8" destOrd="0" presId="urn:microsoft.com/office/officeart/2005/8/layout/equation1"/>
    <dgm:cxn modelId="{ED25D1AE-47D8-284A-8F55-4E940C658859}" type="presParOf" srcId="{4D91FCB5-0CEA-43B6-8E09-39FAFF3EF866}" destId="{B1FCD3A8-E197-4D15-8030-D1EEB9BDD77D}" srcOrd="9" destOrd="0" presId="urn:microsoft.com/office/officeart/2005/8/layout/equation1"/>
    <dgm:cxn modelId="{0C5959A0-5660-1942-AF40-B4B5D166FB1F}" type="presParOf" srcId="{4D91FCB5-0CEA-43B6-8E09-39FAFF3EF866}" destId="{5E281210-7865-43DF-9106-CB1094918FA6}" srcOrd="10" destOrd="0" presId="urn:microsoft.com/office/officeart/2005/8/layout/equation1"/>
    <dgm:cxn modelId="{C25FA8CF-AE8E-0B4F-BE31-CD3121EC085C}" type="presParOf" srcId="{4D91FCB5-0CEA-43B6-8E09-39FAFF3EF866}" destId="{69D51815-57CF-41DA-A82E-2388FD99EC42}" srcOrd="11" destOrd="0" presId="urn:microsoft.com/office/officeart/2005/8/layout/equation1"/>
    <dgm:cxn modelId="{218F12CF-B566-8245-AE8F-C4FB0F974468}" type="presParOf" srcId="{4D91FCB5-0CEA-43B6-8E09-39FAFF3EF866}" destId="{C345439B-BC5F-4ED7-A267-FBF2111B5D8D}" srcOrd="12" destOrd="0" presId="urn:microsoft.com/office/officeart/2005/8/layout/equation1"/>
    <dgm:cxn modelId="{086C00AD-700C-0F41-90E6-902C67B2F76B}" type="presParOf" srcId="{4D91FCB5-0CEA-43B6-8E09-39FAFF3EF866}" destId="{6483E0C1-6E57-4363-9607-BF2CC1E422A0}" srcOrd="13" destOrd="0" presId="urn:microsoft.com/office/officeart/2005/8/layout/equation1"/>
    <dgm:cxn modelId="{40EB8177-7D0C-994F-826F-3EAE059AA3CA}" type="presParOf" srcId="{4D91FCB5-0CEA-43B6-8E09-39FAFF3EF866}" destId="{6E4B2B8A-C03B-4927-B144-8B7F1FD91C14}" srcOrd="14" destOrd="0" presId="urn:microsoft.com/office/officeart/2005/8/layout/equation1"/>
    <dgm:cxn modelId="{16351A8F-7E5D-D74E-8639-30097E7FBDFD}" type="presParOf" srcId="{4D91FCB5-0CEA-43B6-8E09-39FAFF3EF866}" destId="{DF4E744A-0EF0-4ED6-B0F4-EDAD44A7C742}" srcOrd="15" destOrd="0" presId="urn:microsoft.com/office/officeart/2005/8/layout/equation1"/>
    <dgm:cxn modelId="{85C1081E-0BB3-074B-9694-E9881ADA0115}" type="presParOf" srcId="{4D91FCB5-0CEA-43B6-8E09-39FAFF3EF866}" destId="{A150F043-4585-4BCE-B452-787E378B49FD}" srcOrd="16" destOrd="0" presId="urn:microsoft.com/office/officeart/2005/8/layout/equation1"/>
    <dgm:cxn modelId="{2124514B-A884-614E-AC32-EA9926B8B2B8}" type="presParOf" srcId="{4D91FCB5-0CEA-43B6-8E09-39FAFF3EF866}" destId="{3C417971-17DD-4BDA-98A7-F8CBEEA0A410}" srcOrd="17" destOrd="0" presId="urn:microsoft.com/office/officeart/2005/8/layout/equation1"/>
    <dgm:cxn modelId="{7E13FCAB-A0B5-3B4C-AFD6-37A630BB7AB1}" type="presParOf" srcId="{4D91FCB5-0CEA-43B6-8E09-39FAFF3EF866}" destId="{B8A69F71-90CB-47B6-8F35-93669A45F43C}" srcOrd="18" destOrd="0" presId="urn:microsoft.com/office/officeart/2005/8/layout/equation1"/>
    <dgm:cxn modelId="{6E1BB8DC-8CB1-2A42-9057-7A2100CA90DA}" type="presParOf" srcId="{4D91FCB5-0CEA-43B6-8E09-39FAFF3EF866}" destId="{FB1A0940-AAED-4763-93C5-39271315095E}" srcOrd="19" destOrd="0" presId="urn:microsoft.com/office/officeart/2005/8/layout/equation1"/>
    <dgm:cxn modelId="{33A865D1-9813-7742-B7B4-AC61C5BE3F6A}" type="presParOf" srcId="{4D91FCB5-0CEA-43B6-8E09-39FAFF3EF866}" destId="{73D1C844-0B8A-4496-A1A3-DA85C6AAABCE}" srcOrd="20" destOrd="0" presId="urn:microsoft.com/office/officeart/2005/8/layout/equati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6A8B5A6E-683D-4562-8C31-4A9E71C1D533}" type="doc">
      <dgm:prSet loTypeId="urn:microsoft.com/office/officeart/2005/8/layout/equation1" loCatId="process" qsTypeId="urn:microsoft.com/office/officeart/2005/8/quickstyle/simple1" qsCatId="simple" csTypeId="urn:microsoft.com/office/officeart/2005/8/colors/accent1_2" csCatId="accent1" phldr="1"/>
      <dgm:spPr/>
    </dgm:pt>
    <dgm:pt modelId="{26525366-C61D-4BC6-A92E-B4938320C023}">
      <dgm:prSet phldrT="[Text]"/>
      <dgm:spPr>
        <a:solidFill>
          <a:schemeClr val="accent1">
            <a:lumMod val="75000"/>
          </a:schemeClr>
        </a:solidFill>
        <a:ln>
          <a:noFill/>
        </a:ln>
      </dgm:spPr>
      <dgm:t>
        <a:bodyPr/>
        <a:lstStyle/>
        <a:p>
          <a:r>
            <a:rPr lang="en-US" dirty="0" smtClean="0"/>
            <a:t>CA</a:t>
          </a:r>
          <a:endParaRPr lang="en-US" dirty="0"/>
        </a:p>
      </dgm:t>
    </dgm:pt>
    <dgm:pt modelId="{D9314AFE-B4FD-410A-A96E-A3C9580FCCC5}" type="parTrans" cxnId="{4592BE84-C9D3-43FA-9BC6-AA211DFD4426}">
      <dgm:prSet/>
      <dgm:spPr/>
      <dgm:t>
        <a:bodyPr/>
        <a:lstStyle/>
        <a:p>
          <a:endParaRPr lang="en-US"/>
        </a:p>
      </dgm:t>
    </dgm:pt>
    <dgm:pt modelId="{22D9AD70-F96C-44CA-A76C-EC2F857D1607}" type="sibTrans" cxnId="{4592BE84-C9D3-43FA-9BC6-AA211DFD4426}">
      <dgm:prSet/>
      <dgm:spPr/>
      <dgm:t>
        <a:bodyPr/>
        <a:lstStyle/>
        <a:p>
          <a:endParaRPr lang="en-US"/>
        </a:p>
      </dgm:t>
    </dgm:pt>
    <dgm:pt modelId="{87F9F2A1-363D-45B3-8A8E-86F43870A303}">
      <dgm:prSet phldrT="[Text]"/>
      <dgm:spPr>
        <a:solidFill>
          <a:schemeClr val="accent2">
            <a:lumMod val="75000"/>
          </a:schemeClr>
        </a:solidFill>
        <a:ln>
          <a:noFill/>
        </a:ln>
      </dgm:spPr>
      <dgm:t>
        <a:bodyPr/>
        <a:lstStyle/>
        <a:p>
          <a:r>
            <a:rPr lang="en-US" dirty="0" smtClean="0"/>
            <a:t>Intro</a:t>
          </a:r>
          <a:endParaRPr lang="en-US" dirty="0"/>
        </a:p>
      </dgm:t>
    </dgm:pt>
    <dgm:pt modelId="{E7208B19-FB1E-4DBF-9CBC-5DC7FE520147}" type="parTrans" cxnId="{AB3B8097-DA8A-420E-BB55-A7A637768843}">
      <dgm:prSet/>
      <dgm:spPr/>
      <dgm:t>
        <a:bodyPr/>
        <a:lstStyle/>
        <a:p>
          <a:endParaRPr lang="en-US"/>
        </a:p>
      </dgm:t>
    </dgm:pt>
    <dgm:pt modelId="{CE0F2F2E-3A3A-44F4-BC16-C612FD66B878}" type="sibTrans" cxnId="{AB3B8097-DA8A-420E-BB55-A7A637768843}">
      <dgm:prSet/>
      <dgm:spPr>
        <a:solidFill>
          <a:schemeClr val="bg1"/>
        </a:solidFill>
      </dgm:spPr>
      <dgm:t>
        <a:bodyPr/>
        <a:lstStyle/>
        <a:p>
          <a:endParaRPr lang="en-US"/>
        </a:p>
      </dgm:t>
    </dgm:pt>
    <dgm:pt modelId="{6C184CCF-7BC1-459F-8484-A3BCFE98D646}">
      <dgm:prSet phldrT="[Text]"/>
      <dgm:spPr>
        <a:solidFill>
          <a:schemeClr val="bg2">
            <a:lumMod val="75000"/>
          </a:schemeClr>
        </a:solidFill>
        <a:ln>
          <a:noFill/>
        </a:ln>
      </dgm:spPr>
      <dgm:t>
        <a:bodyPr/>
        <a:lstStyle/>
        <a:p>
          <a:r>
            <a:rPr lang="en-US" dirty="0" smtClean="0"/>
            <a:t>Phase 2</a:t>
          </a:r>
          <a:endParaRPr lang="en-US" dirty="0"/>
        </a:p>
      </dgm:t>
    </dgm:pt>
    <dgm:pt modelId="{004158B7-D4A9-416A-BE3C-DB5CE016B2F5}" type="parTrans" cxnId="{37D67136-D199-4B36-B5AB-B11683E77A25}">
      <dgm:prSet/>
      <dgm:spPr/>
      <dgm:t>
        <a:bodyPr/>
        <a:lstStyle/>
        <a:p>
          <a:endParaRPr lang="en-US"/>
        </a:p>
      </dgm:t>
    </dgm:pt>
    <dgm:pt modelId="{FA4625EF-8968-4328-A75B-73586A2E589C}" type="sibTrans" cxnId="{37D67136-D199-4B36-B5AB-B11683E77A25}">
      <dgm:prSet/>
      <dgm:spPr/>
      <dgm:t>
        <a:bodyPr/>
        <a:lstStyle/>
        <a:p>
          <a:endParaRPr lang="en-US"/>
        </a:p>
      </dgm:t>
    </dgm:pt>
    <dgm:pt modelId="{76FC1797-96FC-4854-9D30-027BB517CA73}">
      <dgm:prSet phldrT="[Text]"/>
      <dgm:spPr>
        <a:solidFill>
          <a:schemeClr val="bg1"/>
        </a:solidFill>
        <a:ln>
          <a:noFill/>
        </a:ln>
      </dgm:spPr>
      <dgm:t>
        <a:bodyPr/>
        <a:lstStyle/>
        <a:p>
          <a:endParaRPr lang="en-US" dirty="0"/>
        </a:p>
      </dgm:t>
    </dgm:pt>
    <dgm:pt modelId="{4FA1D90A-4225-4ECA-8C01-AEBEE26275F2}" type="parTrans" cxnId="{F1B1C10B-8AFF-4ADE-8208-6333FF68B56D}">
      <dgm:prSet/>
      <dgm:spPr/>
      <dgm:t>
        <a:bodyPr/>
        <a:lstStyle/>
        <a:p>
          <a:endParaRPr lang="en-US"/>
        </a:p>
      </dgm:t>
    </dgm:pt>
    <dgm:pt modelId="{DCBA0C4A-6A52-4972-A294-8B3B11160B74}" type="sibTrans" cxnId="{F1B1C10B-8AFF-4ADE-8208-6333FF68B56D}">
      <dgm:prSet/>
      <dgm:spPr/>
      <dgm:t>
        <a:bodyPr/>
        <a:lstStyle/>
        <a:p>
          <a:endParaRPr lang="en-US"/>
        </a:p>
      </dgm:t>
    </dgm:pt>
    <dgm:pt modelId="{46FB1601-481E-43F1-898A-4D2523C6EA0F}">
      <dgm:prSet phldrT="[Text]"/>
      <dgm:spPr>
        <a:solidFill>
          <a:schemeClr val="bg1"/>
        </a:solidFill>
        <a:ln>
          <a:noFill/>
        </a:ln>
      </dgm:spPr>
      <dgm:t>
        <a:bodyPr/>
        <a:lstStyle/>
        <a:p>
          <a:endParaRPr lang="en-US" dirty="0"/>
        </a:p>
      </dgm:t>
    </dgm:pt>
    <dgm:pt modelId="{87E8B087-E853-4346-9B43-36F02E0FD315}" type="parTrans" cxnId="{2F547486-91CA-4034-8AE3-D9089366EA62}">
      <dgm:prSet/>
      <dgm:spPr/>
      <dgm:t>
        <a:bodyPr/>
        <a:lstStyle/>
        <a:p>
          <a:endParaRPr lang="en-US"/>
        </a:p>
      </dgm:t>
    </dgm:pt>
    <dgm:pt modelId="{7D1FBFB1-6CDE-4655-A5D3-3DE8B853DB8A}" type="sibTrans" cxnId="{2F547486-91CA-4034-8AE3-D9089366EA62}">
      <dgm:prSet/>
      <dgm:spPr>
        <a:solidFill>
          <a:schemeClr val="bg1"/>
        </a:solidFill>
      </dgm:spPr>
      <dgm:t>
        <a:bodyPr/>
        <a:lstStyle/>
        <a:p>
          <a:endParaRPr lang="en-US"/>
        </a:p>
      </dgm:t>
    </dgm:pt>
    <dgm:pt modelId="{4661869B-A024-407A-BB7D-990968C5D84A}">
      <dgm:prSet phldrT="[Text]"/>
      <dgm:spPr>
        <a:solidFill>
          <a:schemeClr val="bg1"/>
        </a:solidFill>
        <a:ln>
          <a:noFill/>
        </a:ln>
      </dgm:spPr>
      <dgm:t>
        <a:bodyPr/>
        <a:lstStyle/>
        <a:p>
          <a:endParaRPr lang="en-US" dirty="0"/>
        </a:p>
      </dgm:t>
    </dgm:pt>
    <dgm:pt modelId="{EAC2DFD4-6053-4A8A-838E-BC22401C2B6D}" type="parTrans" cxnId="{488CB50D-F45C-43B9-B714-101DDFCF5813}">
      <dgm:prSet/>
      <dgm:spPr/>
      <dgm:t>
        <a:bodyPr/>
        <a:lstStyle/>
        <a:p>
          <a:endParaRPr lang="en-US"/>
        </a:p>
      </dgm:t>
    </dgm:pt>
    <dgm:pt modelId="{0E201D01-5FDD-4CDD-A766-C14D6025E503}" type="sibTrans" cxnId="{488CB50D-F45C-43B9-B714-101DDFCF5813}">
      <dgm:prSet/>
      <dgm:spPr>
        <a:solidFill>
          <a:schemeClr val="bg1"/>
        </a:solidFill>
      </dgm:spPr>
      <dgm:t>
        <a:bodyPr/>
        <a:lstStyle/>
        <a:p>
          <a:endParaRPr lang="en-US"/>
        </a:p>
      </dgm:t>
    </dgm:pt>
    <dgm:pt modelId="{A3F11CB8-F661-4BE6-9826-A2D7B357DCF1}" type="pres">
      <dgm:prSet presAssocID="{6A8B5A6E-683D-4562-8C31-4A9E71C1D533}" presName="linearFlow" presStyleCnt="0">
        <dgm:presLayoutVars>
          <dgm:dir/>
          <dgm:resizeHandles val="exact"/>
        </dgm:presLayoutVars>
      </dgm:prSet>
      <dgm:spPr/>
    </dgm:pt>
    <dgm:pt modelId="{ED9AA729-F1BC-4D1B-BAB3-33BC84D04221}" type="pres">
      <dgm:prSet presAssocID="{26525366-C61D-4BC6-A92E-B4938320C023}" presName="node" presStyleLbl="node1" presStyleIdx="0" presStyleCnt="6">
        <dgm:presLayoutVars>
          <dgm:bulletEnabled val="1"/>
        </dgm:presLayoutVars>
      </dgm:prSet>
      <dgm:spPr/>
      <dgm:t>
        <a:bodyPr/>
        <a:lstStyle/>
        <a:p>
          <a:endParaRPr lang="en-US"/>
        </a:p>
      </dgm:t>
    </dgm:pt>
    <dgm:pt modelId="{9842D4E5-8886-430E-A19F-8B3BB52852B2}" type="pres">
      <dgm:prSet presAssocID="{22D9AD70-F96C-44CA-A76C-EC2F857D1607}" presName="spacerL" presStyleCnt="0"/>
      <dgm:spPr/>
    </dgm:pt>
    <dgm:pt modelId="{948EA4B1-884A-4026-9FA2-5E625A9F1D6F}" type="pres">
      <dgm:prSet presAssocID="{22D9AD70-F96C-44CA-A76C-EC2F857D1607}" presName="sibTrans" presStyleLbl="sibTrans2D1" presStyleIdx="0" presStyleCnt="5"/>
      <dgm:spPr/>
      <dgm:t>
        <a:bodyPr/>
        <a:lstStyle/>
        <a:p>
          <a:endParaRPr lang="en-US"/>
        </a:p>
      </dgm:t>
    </dgm:pt>
    <dgm:pt modelId="{1AB9D39B-A3EA-4667-B75C-701658430BA2}" type="pres">
      <dgm:prSet presAssocID="{22D9AD70-F96C-44CA-A76C-EC2F857D1607}" presName="spacerR" presStyleCnt="0"/>
      <dgm:spPr/>
    </dgm:pt>
    <dgm:pt modelId="{1943A85B-AC62-4E4D-8623-594621A0951A}" type="pres">
      <dgm:prSet presAssocID="{87F9F2A1-363D-45B3-8A8E-86F43870A303}" presName="node" presStyleLbl="node1" presStyleIdx="1" presStyleCnt="6">
        <dgm:presLayoutVars>
          <dgm:bulletEnabled val="1"/>
        </dgm:presLayoutVars>
      </dgm:prSet>
      <dgm:spPr/>
      <dgm:t>
        <a:bodyPr/>
        <a:lstStyle/>
        <a:p>
          <a:endParaRPr lang="en-US"/>
        </a:p>
      </dgm:t>
    </dgm:pt>
    <dgm:pt modelId="{1E8177B4-033A-4E6B-A0E6-B1DB3DAF00D9}" type="pres">
      <dgm:prSet presAssocID="{CE0F2F2E-3A3A-44F4-BC16-C612FD66B878}" presName="spacerL" presStyleCnt="0"/>
      <dgm:spPr/>
    </dgm:pt>
    <dgm:pt modelId="{7120FF0E-178A-4A4B-826C-DBD06FD114F5}" type="pres">
      <dgm:prSet presAssocID="{CE0F2F2E-3A3A-44F4-BC16-C612FD66B878}" presName="sibTrans" presStyleLbl="sibTrans2D1" presStyleIdx="1" presStyleCnt="5"/>
      <dgm:spPr/>
      <dgm:t>
        <a:bodyPr/>
        <a:lstStyle/>
        <a:p>
          <a:endParaRPr lang="en-US"/>
        </a:p>
      </dgm:t>
    </dgm:pt>
    <dgm:pt modelId="{0941D391-ED69-45A0-81B5-81114944F273}" type="pres">
      <dgm:prSet presAssocID="{CE0F2F2E-3A3A-44F4-BC16-C612FD66B878}" presName="spacerR" presStyleCnt="0"/>
      <dgm:spPr/>
    </dgm:pt>
    <dgm:pt modelId="{3E20BA75-175C-4CA9-8011-21086ED02A2C}" type="pres">
      <dgm:prSet presAssocID="{46FB1601-481E-43F1-898A-4D2523C6EA0F}" presName="node" presStyleLbl="node1" presStyleIdx="2" presStyleCnt="6">
        <dgm:presLayoutVars>
          <dgm:bulletEnabled val="1"/>
        </dgm:presLayoutVars>
      </dgm:prSet>
      <dgm:spPr/>
      <dgm:t>
        <a:bodyPr/>
        <a:lstStyle/>
        <a:p>
          <a:endParaRPr lang="en-US"/>
        </a:p>
      </dgm:t>
    </dgm:pt>
    <dgm:pt modelId="{F6E9553B-578A-47D1-9FFD-E2F180CDB8CB}" type="pres">
      <dgm:prSet presAssocID="{7D1FBFB1-6CDE-4655-A5D3-3DE8B853DB8A}" presName="spacerL" presStyleCnt="0"/>
      <dgm:spPr/>
    </dgm:pt>
    <dgm:pt modelId="{70926022-0B5D-43D5-B92F-9D1356ADD847}" type="pres">
      <dgm:prSet presAssocID="{7D1FBFB1-6CDE-4655-A5D3-3DE8B853DB8A}" presName="sibTrans" presStyleLbl="sibTrans2D1" presStyleIdx="2" presStyleCnt="5"/>
      <dgm:spPr/>
      <dgm:t>
        <a:bodyPr/>
        <a:lstStyle/>
        <a:p>
          <a:endParaRPr lang="en-US"/>
        </a:p>
      </dgm:t>
    </dgm:pt>
    <dgm:pt modelId="{9683739A-AC6E-4AE5-A8A3-12E631FEB565}" type="pres">
      <dgm:prSet presAssocID="{7D1FBFB1-6CDE-4655-A5D3-3DE8B853DB8A}" presName="spacerR" presStyleCnt="0"/>
      <dgm:spPr/>
    </dgm:pt>
    <dgm:pt modelId="{3DAA6550-FD10-453E-9818-1D8066DD4563}" type="pres">
      <dgm:prSet presAssocID="{4661869B-A024-407A-BB7D-990968C5D84A}" presName="node" presStyleLbl="node1" presStyleIdx="3" presStyleCnt="6">
        <dgm:presLayoutVars>
          <dgm:bulletEnabled val="1"/>
        </dgm:presLayoutVars>
      </dgm:prSet>
      <dgm:spPr/>
      <dgm:t>
        <a:bodyPr/>
        <a:lstStyle/>
        <a:p>
          <a:endParaRPr lang="en-US"/>
        </a:p>
      </dgm:t>
    </dgm:pt>
    <dgm:pt modelId="{61436AD3-223F-466C-B5BD-1A1ED45DA4F3}" type="pres">
      <dgm:prSet presAssocID="{0E201D01-5FDD-4CDD-A766-C14D6025E503}" presName="spacerL" presStyleCnt="0"/>
      <dgm:spPr/>
    </dgm:pt>
    <dgm:pt modelId="{2E9DB229-521D-4356-8236-AF74985EBF83}" type="pres">
      <dgm:prSet presAssocID="{0E201D01-5FDD-4CDD-A766-C14D6025E503}" presName="sibTrans" presStyleLbl="sibTrans2D1" presStyleIdx="3" presStyleCnt="5"/>
      <dgm:spPr/>
      <dgm:t>
        <a:bodyPr/>
        <a:lstStyle/>
        <a:p>
          <a:endParaRPr lang="en-US"/>
        </a:p>
      </dgm:t>
    </dgm:pt>
    <dgm:pt modelId="{D7DB3E32-F7D7-45E4-8576-42CF728C1BA5}" type="pres">
      <dgm:prSet presAssocID="{0E201D01-5FDD-4CDD-A766-C14D6025E503}" presName="spacerR" presStyleCnt="0"/>
      <dgm:spPr/>
    </dgm:pt>
    <dgm:pt modelId="{1EAF6E04-4D03-4CC8-A8A4-633B0A610DB3}" type="pres">
      <dgm:prSet presAssocID="{76FC1797-96FC-4854-9D30-027BB517CA73}" presName="node" presStyleLbl="node1" presStyleIdx="4" presStyleCnt="6">
        <dgm:presLayoutVars>
          <dgm:bulletEnabled val="1"/>
        </dgm:presLayoutVars>
      </dgm:prSet>
      <dgm:spPr/>
      <dgm:t>
        <a:bodyPr/>
        <a:lstStyle/>
        <a:p>
          <a:endParaRPr lang="en-US"/>
        </a:p>
      </dgm:t>
    </dgm:pt>
    <dgm:pt modelId="{78AC5EE9-2A11-46A0-B5F0-CB5A59273D2E}" type="pres">
      <dgm:prSet presAssocID="{DCBA0C4A-6A52-4972-A294-8B3B11160B74}" presName="spacerL" presStyleCnt="0"/>
      <dgm:spPr/>
    </dgm:pt>
    <dgm:pt modelId="{65D8F219-4910-4A70-86E6-038AE8C729B8}" type="pres">
      <dgm:prSet presAssocID="{DCBA0C4A-6A52-4972-A294-8B3B11160B74}" presName="sibTrans" presStyleLbl="sibTrans2D1" presStyleIdx="4" presStyleCnt="5"/>
      <dgm:spPr/>
      <dgm:t>
        <a:bodyPr/>
        <a:lstStyle/>
        <a:p>
          <a:endParaRPr lang="en-US"/>
        </a:p>
      </dgm:t>
    </dgm:pt>
    <dgm:pt modelId="{C06BDBFD-776E-447E-AE02-E0AB43546AB5}" type="pres">
      <dgm:prSet presAssocID="{DCBA0C4A-6A52-4972-A294-8B3B11160B74}" presName="spacerR" presStyleCnt="0"/>
      <dgm:spPr/>
    </dgm:pt>
    <dgm:pt modelId="{53E1C380-F743-48BC-80E1-6F2340B216CE}" type="pres">
      <dgm:prSet presAssocID="{6C184CCF-7BC1-459F-8484-A3BCFE98D646}" presName="node" presStyleLbl="node1" presStyleIdx="5" presStyleCnt="6" custLinFactNeighborX="930">
        <dgm:presLayoutVars>
          <dgm:bulletEnabled val="1"/>
        </dgm:presLayoutVars>
      </dgm:prSet>
      <dgm:spPr/>
      <dgm:t>
        <a:bodyPr/>
        <a:lstStyle/>
        <a:p>
          <a:endParaRPr lang="en-US"/>
        </a:p>
      </dgm:t>
    </dgm:pt>
  </dgm:ptLst>
  <dgm:cxnLst>
    <dgm:cxn modelId="{E9F91D77-594E-4A49-A3DF-21BC6276B6A8}" type="presOf" srcId="{DCBA0C4A-6A52-4972-A294-8B3B11160B74}" destId="{65D8F219-4910-4A70-86E6-038AE8C729B8}" srcOrd="0" destOrd="0" presId="urn:microsoft.com/office/officeart/2005/8/layout/equation1"/>
    <dgm:cxn modelId="{AB3B8097-DA8A-420E-BB55-A7A637768843}" srcId="{6A8B5A6E-683D-4562-8C31-4A9E71C1D533}" destId="{87F9F2A1-363D-45B3-8A8E-86F43870A303}" srcOrd="1" destOrd="0" parTransId="{E7208B19-FB1E-4DBF-9CBC-5DC7FE520147}" sibTransId="{CE0F2F2E-3A3A-44F4-BC16-C612FD66B878}"/>
    <dgm:cxn modelId="{7102C106-62B4-1541-8383-718E35FBC0CC}" type="presOf" srcId="{CE0F2F2E-3A3A-44F4-BC16-C612FD66B878}" destId="{7120FF0E-178A-4A4B-826C-DBD06FD114F5}" srcOrd="0" destOrd="0" presId="urn:microsoft.com/office/officeart/2005/8/layout/equation1"/>
    <dgm:cxn modelId="{C1D19248-8DFD-024F-B317-33AA445742F6}" type="presOf" srcId="{76FC1797-96FC-4854-9D30-027BB517CA73}" destId="{1EAF6E04-4D03-4CC8-A8A4-633B0A610DB3}" srcOrd="0" destOrd="0" presId="urn:microsoft.com/office/officeart/2005/8/layout/equation1"/>
    <dgm:cxn modelId="{DDE8CC3F-CDD8-1D46-BE20-AD8EBF8EF708}" type="presOf" srcId="{7D1FBFB1-6CDE-4655-A5D3-3DE8B853DB8A}" destId="{70926022-0B5D-43D5-B92F-9D1356ADD847}" srcOrd="0" destOrd="0" presId="urn:microsoft.com/office/officeart/2005/8/layout/equation1"/>
    <dgm:cxn modelId="{488CB50D-F45C-43B9-B714-101DDFCF5813}" srcId="{6A8B5A6E-683D-4562-8C31-4A9E71C1D533}" destId="{4661869B-A024-407A-BB7D-990968C5D84A}" srcOrd="3" destOrd="0" parTransId="{EAC2DFD4-6053-4A8A-838E-BC22401C2B6D}" sibTransId="{0E201D01-5FDD-4CDD-A766-C14D6025E503}"/>
    <dgm:cxn modelId="{E0840ABF-3FD2-EF41-961D-F10970C7BE2F}" type="presOf" srcId="{6C184CCF-7BC1-459F-8484-A3BCFE98D646}" destId="{53E1C380-F743-48BC-80E1-6F2340B216CE}" srcOrd="0" destOrd="0" presId="urn:microsoft.com/office/officeart/2005/8/layout/equation1"/>
    <dgm:cxn modelId="{185E3A56-2ACB-2244-B52D-04F8A78E26D4}" type="presOf" srcId="{6A8B5A6E-683D-4562-8C31-4A9E71C1D533}" destId="{A3F11CB8-F661-4BE6-9826-A2D7B357DCF1}" srcOrd="0" destOrd="0" presId="urn:microsoft.com/office/officeart/2005/8/layout/equation1"/>
    <dgm:cxn modelId="{809A3D29-2151-BC44-A5F6-504263820A17}" type="presOf" srcId="{87F9F2A1-363D-45B3-8A8E-86F43870A303}" destId="{1943A85B-AC62-4E4D-8623-594621A0951A}" srcOrd="0" destOrd="0" presId="urn:microsoft.com/office/officeart/2005/8/layout/equation1"/>
    <dgm:cxn modelId="{37D67136-D199-4B36-B5AB-B11683E77A25}" srcId="{6A8B5A6E-683D-4562-8C31-4A9E71C1D533}" destId="{6C184CCF-7BC1-459F-8484-A3BCFE98D646}" srcOrd="5" destOrd="0" parTransId="{004158B7-D4A9-416A-BE3C-DB5CE016B2F5}" sibTransId="{FA4625EF-8968-4328-A75B-73586A2E589C}"/>
    <dgm:cxn modelId="{41E2EA9E-C89F-0741-8268-9C3536BD1A35}" type="presOf" srcId="{4661869B-A024-407A-BB7D-990968C5D84A}" destId="{3DAA6550-FD10-453E-9818-1D8066DD4563}" srcOrd="0" destOrd="0" presId="urn:microsoft.com/office/officeart/2005/8/layout/equation1"/>
    <dgm:cxn modelId="{2F547486-91CA-4034-8AE3-D9089366EA62}" srcId="{6A8B5A6E-683D-4562-8C31-4A9E71C1D533}" destId="{46FB1601-481E-43F1-898A-4D2523C6EA0F}" srcOrd="2" destOrd="0" parTransId="{87E8B087-E853-4346-9B43-36F02E0FD315}" sibTransId="{7D1FBFB1-6CDE-4655-A5D3-3DE8B853DB8A}"/>
    <dgm:cxn modelId="{47093BAA-E57D-0A41-9003-7343B6CCD702}" type="presOf" srcId="{26525366-C61D-4BC6-A92E-B4938320C023}" destId="{ED9AA729-F1BC-4D1B-BAB3-33BC84D04221}" srcOrd="0" destOrd="0" presId="urn:microsoft.com/office/officeart/2005/8/layout/equation1"/>
    <dgm:cxn modelId="{163594FE-A615-2141-921A-7F8362A70A11}" type="presOf" srcId="{22D9AD70-F96C-44CA-A76C-EC2F857D1607}" destId="{948EA4B1-884A-4026-9FA2-5E625A9F1D6F}" srcOrd="0" destOrd="0" presId="urn:microsoft.com/office/officeart/2005/8/layout/equation1"/>
    <dgm:cxn modelId="{78553C2E-D500-3240-A90E-474E3F9A5B2F}" type="presOf" srcId="{0E201D01-5FDD-4CDD-A766-C14D6025E503}" destId="{2E9DB229-521D-4356-8236-AF74985EBF83}" srcOrd="0" destOrd="0" presId="urn:microsoft.com/office/officeart/2005/8/layout/equation1"/>
    <dgm:cxn modelId="{F1B1C10B-8AFF-4ADE-8208-6333FF68B56D}" srcId="{6A8B5A6E-683D-4562-8C31-4A9E71C1D533}" destId="{76FC1797-96FC-4854-9D30-027BB517CA73}" srcOrd="4" destOrd="0" parTransId="{4FA1D90A-4225-4ECA-8C01-AEBEE26275F2}" sibTransId="{DCBA0C4A-6A52-4972-A294-8B3B11160B74}"/>
    <dgm:cxn modelId="{4592BE84-C9D3-43FA-9BC6-AA211DFD4426}" srcId="{6A8B5A6E-683D-4562-8C31-4A9E71C1D533}" destId="{26525366-C61D-4BC6-A92E-B4938320C023}" srcOrd="0" destOrd="0" parTransId="{D9314AFE-B4FD-410A-A96E-A3C9580FCCC5}" sibTransId="{22D9AD70-F96C-44CA-A76C-EC2F857D1607}"/>
    <dgm:cxn modelId="{DBF4C283-4450-E142-962E-514819A47FC1}" type="presOf" srcId="{46FB1601-481E-43F1-898A-4D2523C6EA0F}" destId="{3E20BA75-175C-4CA9-8011-21086ED02A2C}" srcOrd="0" destOrd="0" presId="urn:microsoft.com/office/officeart/2005/8/layout/equation1"/>
    <dgm:cxn modelId="{FDDDFB7F-FF67-8D42-955A-B01A7A0FF437}" type="presParOf" srcId="{A3F11CB8-F661-4BE6-9826-A2D7B357DCF1}" destId="{ED9AA729-F1BC-4D1B-BAB3-33BC84D04221}" srcOrd="0" destOrd="0" presId="urn:microsoft.com/office/officeart/2005/8/layout/equation1"/>
    <dgm:cxn modelId="{C295936B-504C-A14D-A1B3-FF885011342F}" type="presParOf" srcId="{A3F11CB8-F661-4BE6-9826-A2D7B357DCF1}" destId="{9842D4E5-8886-430E-A19F-8B3BB52852B2}" srcOrd="1" destOrd="0" presId="urn:microsoft.com/office/officeart/2005/8/layout/equation1"/>
    <dgm:cxn modelId="{2139A17E-0E57-4B40-893C-DD6BC9ADC3D4}" type="presParOf" srcId="{A3F11CB8-F661-4BE6-9826-A2D7B357DCF1}" destId="{948EA4B1-884A-4026-9FA2-5E625A9F1D6F}" srcOrd="2" destOrd="0" presId="urn:microsoft.com/office/officeart/2005/8/layout/equation1"/>
    <dgm:cxn modelId="{FC6C6F74-DE00-C043-B665-44133C1D3E6C}" type="presParOf" srcId="{A3F11CB8-F661-4BE6-9826-A2D7B357DCF1}" destId="{1AB9D39B-A3EA-4667-B75C-701658430BA2}" srcOrd="3" destOrd="0" presId="urn:microsoft.com/office/officeart/2005/8/layout/equation1"/>
    <dgm:cxn modelId="{D088D6CD-E2F5-1341-A6DC-09173486856A}" type="presParOf" srcId="{A3F11CB8-F661-4BE6-9826-A2D7B357DCF1}" destId="{1943A85B-AC62-4E4D-8623-594621A0951A}" srcOrd="4" destOrd="0" presId="urn:microsoft.com/office/officeart/2005/8/layout/equation1"/>
    <dgm:cxn modelId="{35081F16-3372-4A42-9A1A-563CB3274ECF}" type="presParOf" srcId="{A3F11CB8-F661-4BE6-9826-A2D7B357DCF1}" destId="{1E8177B4-033A-4E6B-A0E6-B1DB3DAF00D9}" srcOrd="5" destOrd="0" presId="urn:microsoft.com/office/officeart/2005/8/layout/equation1"/>
    <dgm:cxn modelId="{0CCE66CA-FDE6-7049-8871-1B3B19FAFD5D}" type="presParOf" srcId="{A3F11CB8-F661-4BE6-9826-A2D7B357DCF1}" destId="{7120FF0E-178A-4A4B-826C-DBD06FD114F5}" srcOrd="6" destOrd="0" presId="urn:microsoft.com/office/officeart/2005/8/layout/equation1"/>
    <dgm:cxn modelId="{A6C90092-15AD-174B-8906-517585D3D1E9}" type="presParOf" srcId="{A3F11CB8-F661-4BE6-9826-A2D7B357DCF1}" destId="{0941D391-ED69-45A0-81B5-81114944F273}" srcOrd="7" destOrd="0" presId="urn:microsoft.com/office/officeart/2005/8/layout/equation1"/>
    <dgm:cxn modelId="{6E66A3C0-6E47-D040-9775-3072546F0FBB}" type="presParOf" srcId="{A3F11CB8-F661-4BE6-9826-A2D7B357DCF1}" destId="{3E20BA75-175C-4CA9-8011-21086ED02A2C}" srcOrd="8" destOrd="0" presId="urn:microsoft.com/office/officeart/2005/8/layout/equation1"/>
    <dgm:cxn modelId="{F985E669-30FE-EE42-B9CC-2A63B95339C6}" type="presParOf" srcId="{A3F11CB8-F661-4BE6-9826-A2D7B357DCF1}" destId="{F6E9553B-578A-47D1-9FFD-E2F180CDB8CB}" srcOrd="9" destOrd="0" presId="urn:microsoft.com/office/officeart/2005/8/layout/equation1"/>
    <dgm:cxn modelId="{751AB9E9-AD1C-784C-8397-D507ACA9620F}" type="presParOf" srcId="{A3F11CB8-F661-4BE6-9826-A2D7B357DCF1}" destId="{70926022-0B5D-43D5-B92F-9D1356ADD847}" srcOrd="10" destOrd="0" presId="urn:microsoft.com/office/officeart/2005/8/layout/equation1"/>
    <dgm:cxn modelId="{7174CB45-81B1-A848-B5DD-64330EB44A20}" type="presParOf" srcId="{A3F11CB8-F661-4BE6-9826-A2D7B357DCF1}" destId="{9683739A-AC6E-4AE5-A8A3-12E631FEB565}" srcOrd="11" destOrd="0" presId="urn:microsoft.com/office/officeart/2005/8/layout/equation1"/>
    <dgm:cxn modelId="{A57C48C8-51AC-6A42-9F2D-CBA5D1CECDD3}" type="presParOf" srcId="{A3F11CB8-F661-4BE6-9826-A2D7B357DCF1}" destId="{3DAA6550-FD10-453E-9818-1D8066DD4563}" srcOrd="12" destOrd="0" presId="urn:microsoft.com/office/officeart/2005/8/layout/equation1"/>
    <dgm:cxn modelId="{A3549007-B86D-7B4C-BB4F-6D856B4A6DC5}" type="presParOf" srcId="{A3F11CB8-F661-4BE6-9826-A2D7B357DCF1}" destId="{61436AD3-223F-466C-B5BD-1A1ED45DA4F3}" srcOrd="13" destOrd="0" presId="urn:microsoft.com/office/officeart/2005/8/layout/equation1"/>
    <dgm:cxn modelId="{E60D2A33-4E30-9545-9439-F284A8CA8E12}" type="presParOf" srcId="{A3F11CB8-F661-4BE6-9826-A2D7B357DCF1}" destId="{2E9DB229-521D-4356-8236-AF74985EBF83}" srcOrd="14" destOrd="0" presId="urn:microsoft.com/office/officeart/2005/8/layout/equation1"/>
    <dgm:cxn modelId="{968F657D-EF18-4D4F-AA57-1D57CDB84965}" type="presParOf" srcId="{A3F11CB8-F661-4BE6-9826-A2D7B357DCF1}" destId="{D7DB3E32-F7D7-45E4-8576-42CF728C1BA5}" srcOrd="15" destOrd="0" presId="urn:microsoft.com/office/officeart/2005/8/layout/equation1"/>
    <dgm:cxn modelId="{C9E35123-2D2A-9441-9A62-7A53686C0E5F}" type="presParOf" srcId="{A3F11CB8-F661-4BE6-9826-A2D7B357DCF1}" destId="{1EAF6E04-4D03-4CC8-A8A4-633B0A610DB3}" srcOrd="16" destOrd="0" presId="urn:microsoft.com/office/officeart/2005/8/layout/equation1"/>
    <dgm:cxn modelId="{5FE56C5D-3952-F248-8ABC-CA5BE81CACCB}" type="presParOf" srcId="{A3F11CB8-F661-4BE6-9826-A2D7B357DCF1}" destId="{78AC5EE9-2A11-46A0-B5F0-CB5A59273D2E}" srcOrd="17" destOrd="0" presId="urn:microsoft.com/office/officeart/2005/8/layout/equation1"/>
    <dgm:cxn modelId="{356A1F4D-DDEC-A941-AD83-A87BF64036F2}" type="presParOf" srcId="{A3F11CB8-F661-4BE6-9826-A2D7B357DCF1}" destId="{65D8F219-4910-4A70-86E6-038AE8C729B8}" srcOrd="18" destOrd="0" presId="urn:microsoft.com/office/officeart/2005/8/layout/equation1"/>
    <dgm:cxn modelId="{F90BDBC5-C2F6-5B43-9838-FDAB78DC77D3}" type="presParOf" srcId="{A3F11CB8-F661-4BE6-9826-A2D7B357DCF1}" destId="{C06BDBFD-776E-447E-AE02-E0AB43546AB5}" srcOrd="19" destOrd="0" presId="urn:microsoft.com/office/officeart/2005/8/layout/equation1"/>
    <dgm:cxn modelId="{BE04FCDF-4958-4C44-8905-54BC6A074311}" type="presParOf" srcId="{A3F11CB8-F661-4BE6-9826-A2D7B357DCF1}" destId="{53E1C380-F743-48BC-80E1-6F2340B216CE}" srcOrd="20" destOrd="0" presId="urn:microsoft.com/office/officeart/2005/8/layout/equation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FFC1FB57-E41F-445C-B27A-A335FE7C556A}" type="doc">
      <dgm:prSet loTypeId="urn:microsoft.com/office/officeart/2005/8/layout/equation1" loCatId="process" qsTypeId="urn:microsoft.com/office/officeart/2005/8/quickstyle/simple1" qsCatId="simple" csTypeId="urn:microsoft.com/office/officeart/2005/8/colors/accent1_2" csCatId="accent1" phldr="1"/>
      <dgm:spPr/>
    </dgm:pt>
    <dgm:pt modelId="{357BE020-2417-442E-9750-DDFCBA5AD7E7}">
      <dgm:prSet phldrT="[Text]"/>
      <dgm:spPr>
        <a:solidFill>
          <a:schemeClr val="accent1">
            <a:lumMod val="60000"/>
            <a:lumOff val="40000"/>
          </a:schemeClr>
        </a:solidFill>
        <a:ln>
          <a:noFill/>
        </a:ln>
      </dgm:spPr>
      <dgm:t>
        <a:bodyPr/>
        <a:lstStyle/>
        <a:p>
          <a:r>
            <a:rPr lang="en-US" dirty="0" smtClean="0">
              <a:solidFill>
                <a:schemeClr val="bg1"/>
              </a:solidFill>
            </a:rPr>
            <a:t>CA</a:t>
          </a:r>
          <a:endParaRPr lang="en-US" dirty="0">
            <a:solidFill>
              <a:schemeClr val="bg1"/>
            </a:solidFill>
          </a:endParaRPr>
        </a:p>
      </dgm:t>
    </dgm:pt>
    <dgm:pt modelId="{297D4205-E32B-439A-AAB2-2FFB31072D44}" type="parTrans" cxnId="{8664A715-A850-42AF-B7C9-F75315EFFCA5}">
      <dgm:prSet/>
      <dgm:spPr/>
      <dgm:t>
        <a:bodyPr/>
        <a:lstStyle/>
        <a:p>
          <a:endParaRPr lang="en-US"/>
        </a:p>
      </dgm:t>
    </dgm:pt>
    <dgm:pt modelId="{49E6003B-A1FE-4316-B51F-8B6F2AE087BC}" type="sibTrans" cxnId="{8664A715-A850-42AF-B7C9-F75315EFFCA5}">
      <dgm:prSet/>
      <dgm:spPr/>
      <dgm:t>
        <a:bodyPr/>
        <a:lstStyle/>
        <a:p>
          <a:endParaRPr lang="en-US"/>
        </a:p>
      </dgm:t>
    </dgm:pt>
    <dgm:pt modelId="{DCFB47B2-06C4-441B-9E3D-3490260D0621}">
      <dgm:prSet phldrT="[Text]"/>
      <dgm:spPr>
        <a:solidFill>
          <a:srgbClr val="C1524F"/>
        </a:solidFill>
        <a:ln>
          <a:noFill/>
        </a:ln>
      </dgm:spPr>
      <dgm:t>
        <a:bodyPr/>
        <a:lstStyle/>
        <a:p>
          <a:r>
            <a:rPr lang="en-US" dirty="0" smtClean="0"/>
            <a:t>Intro</a:t>
          </a:r>
          <a:endParaRPr lang="en-US" dirty="0"/>
        </a:p>
      </dgm:t>
    </dgm:pt>
    <dgm:pt modelId="{C55617F2-4A42-4977-8918-1C9FFED2689F}" type="parTrans" cxnId="{2ECD325D-2A19-4E8A-BA28-994A5919EDA1}">
      <dgm:prSet/>
      <dgm:spPr/>
      <dgm:t>
        <a:bodyPr/>
        <a:lstStyle/>
        <a:p>
          <a:endParaRPr lang="en-US"/>
        </a:p>
      </dgm:t>
    </dgm:pt>
    <dgm:pt modelId="{93F03FD0-8AE8-4339-81AE-B889EE6FFF2B}" type="sibTrans" cxnId="{2ECD325D-2A19-4E8A-BA28-994A5919EDA1}">
      <dgm:prSet/>
      <dgm:spPr/>
      <dgm:t>
        <a:bodyPr/>
        <a:lstStyle/>
        <a:p>
          <a:endParaRPr lang="en-US"/>
        </a:p>
      </dgm:t>
    </dgm:pt>
    <dgm:pt modelId="{6641D08F-386C-460A-94B9-8C2B31AFEE59}">
      <dgm:prSet phldrT="[Text]"/>
      <dgm:spPr>
        <a:solidFill>
          <a:srgbClr val="4ECF3D"/>
        </a:solidFill>
        <a:ln>
          <a:noFill/>
        </a:ln>
      </dgm:spPr>
      <dgm:t>
        <a:bodyPr/>
        <a:lstStyle/>
        <a:p>
          <a:r>
            <a:rPr lang="en-US" dirty="0" smtClean="0"/>
            <a:t>RB</a:t>
          </a:r>
          <a:endParaRPr lang="en-US" dirty="0"/>
        </a:p>
      </dgm:t>
    </dgm:pt>
    <dgm:pt modelId="{9B70D002-76F4-44F6-BB25-D93DC955302B}" type="parTrans" cxnId="{935BA5A5-8B8B-4E1D-9B0B-F86FB52CD3C9}">
      <dgm:prSet/>
      <dgm:spPr/>
      <dgm:t>
        <a:bodyPr/>
        <a:lstStyle/>
        <a:p>
          <a:endParaRPr lang="en-US"/>
        </a:p>
      </dgm:t>
    </dgm:pt>
    <dgm:pt modelId="{A853F415-D595-464E-BBAB-E6DCAA6326F8}" type="sibTrans" cxnId="{935BA5A5-8B8B-4E1D-9B0B-F86FB52CD3C9}">
      <dgm:prSet/>
      <dgm:spPr/>
      <dgm:t>
        <a:bodyPr/>
        <a:lstStyle/>
        <a:p>
          <a:endParaRPr lang="en-US"/>
        </a:p>
      </dgm:t>
    </dgm:pt>
    <dgm:pt modelId="{F34D8493-A5B3-4A0F-BE3C-FD884A2C4484}">
      <dgm:prSet phldrT="[Text]"/>
      <dgm:spPr>
        <a:solidFill>
          <a:schemeClr val="bg2">
            <a:lumMod val="50000"/>
          </a:schemeClr>
        </a:solidFill>
        <a:ln>
          <a:noFill/>
        </a:ln>
      </dgm:spPr>
      <dgm:t>
        <a:bodyPr/>
        <a:lstStyle/>
        <a:p>
          <a:r>
            <a:rPr lang="en-US" dirty="0" smtClean="0"/>
            <a:t>Phase 3</a:t>
          </a:r>
          <a:endParaRPr lang="en-US" dirty="0"/>
        </a:p>
      </dgm:t>
    </dgm:pt>
    <dgm:pt modelId="{BF3EB520-314B-4BD6-A9A2-22B8246E2789}" type="parTrans" cxnId="{58FA8B5A-AA33-4A85-AB7C-5D6AE39CB867}">
      <dgm:prSet/>
      <dgm:spPr/>
      <dgm:t>
        <a:bodyPr/>
        <a:lstStyle/>
        <a:p>
          <a:endParaRPr lang="en-US"/>
        </a:p>
      </dgm:t>
    </dgm:pt>
    <dgm:pt modelId="{673364A3-1E0C-45D9-A926-3637C61C1DBE}" type="sibTrans" cxnId="{58FA8B5A-AA33-4A85-AB7C-5D6AE39CB867}">
      <dgm:prSet/>
      <dgm:spPr/>
      <dgm:t>
        <a:bodyPr/>
        <a:lstStyle/>
        <a:p>
          <a:endParaRPr lang="en-US"/>
        </a:p>
      </dgm:t>
    </dgm:pt>
    <dgm:pt modelId="{113928B3-493E-4B67-ADA2-E5CBF6F066BB}">
      <dgm:prSet phldrT="[Text]"/>
      <dgm:spPr>
        <a:solidFill>
          <a:srgbClr val="FABF8E"/>
        </a:solidFill>
        <a:ln>
          <a:noFill/>
        </a:ln>
      </dgm:spPr>
      <dgm:t>
        <a:bodyPr/>
        <a:lstStyle/>
        <a:p>
          <a:r>
            <a:rPr lang="en-US" dirty="0" err="1" smtClean="0">
              <a:solidFill>
                <a:schemeClr val="bg1">
                  <a:lumMod val="50000"/>
                </a:schemeClr>
              </a:solidFill>
            </a:rPr>
            <a:t>Cf</a:t>
          </a:r>
          <a:endParaRPr lang="en-US" dirty="0">
            <a:solidFill>
              <a:schemeClr val="bg1">
                <a:lumMod val="50000"/>
              </a:schemeClr>
            </a:solidFill>
          </a:endParaRPr>
        </a:p>
      </dgm:t>
    </dgm:pt>
    <dgm:pt modelId="{5FFDDC61-1332-44DA-88C2-CC2753CE1B8A}" type="parTrans" cxnId="{0601343E-D680-42D6-B005-2EE9D43CEEA7}">
      <dgm:prSet/>
      <dgm:spPr/>
      <dgm:t>
        <a:bodyPr/>
        <a:lstStyle/>
        <a:p>
          <a:endParaRPr lang="en-US"/>
        </a:p>
      </dgm:t>
    </dgm:pt>
    <dgm:pt modelId="{5FADB310-E4CE-471F-B3B6-52A514CBC1BD}" type="sibTrans" cxnId="{0601343E-D680-42D6-B005-2EE9D43CEEA7}">
      <dgm:prSet/>
      <dgm:spPr>
        <a:solidFill>
          <a:schemeClr val="bg1"/>
        </a:solidFill>
      </dgm:spPr>
      <dgm:t>
        <a:bodyPr/>
        <a:lstStyle/>
        <a:p>
          <a:endParaRPr lang="en-US"/>
        </a:p>
      </dgm:t>
    </dgm:pt>
    <dgm:pt modelId="{37FC1479-BBFF-40FC-B8BB-951C92630CE0}">
      <dgm:prSet phldrT="[Text]"/>
      <dgm:spPr>
        <a:solidFill>
          <a:schemeClr val="bg1"/>
        </a:solidFill>
        <a:ln>
          <a:noFill/>
        </a:ln>
      </dgm:spPr>
      <dgm:t>
        <a:bodyPr/>
        <a:lstStyle/>
        <a:p>
          <a:endParaRPr lang="en-US" dirty="0">
            <a:solidFill>
              <a:schemeClr val="bg1">
                <a:lumMod val="50000"/>
              </a:schemeClr>
            </a:solidFill>
          </a:endParaRPr>
        </a:p>
      </dgm:t>
    </dgm:pt>
    <dgm:pt modelId="{8908F791-B4BF-4D30-B672-08AF0D568AE0}" type="parTrans" cxnId="{60A44009-E38E-49FF-9BCD-ADBD97275EBA}">
      <dgm:prSet/>
      <dgm:spPr/>
      <dgm:t>
        <a:bodyPr/>
        <a:lstStyle/>
        <a:p>
          <a:endParaRPr lang="en-US"/>
        </a:p>
      </dgm:t>
    </dgm:pt>
    <dgm:pt modelId="{8E64821E-F211-4143-A6CD-5CD60113B039}" type="sibTrans" cxnId="{60A44009-E38E-49FF-9BCD-ADBD97275EBA}">
      <dgm:prSet/>
      <dgm:spPr/>
      <dgm:t>
        <a:bodyPr/>
        <a:lstStyle/>
        <a:p>
          <a:endParaRPr lang="en-US"/>
        </a:p>
      </dgm:t>
    </dgm:pt>
    <dgm:pt modelId="{9ED567BD-0450-4BFD-8E5F-CA3A2653E5D7}" type="pres">
      <dgm:prSet presAssocID="{FFC1FB57-E41F-445C-B27A-A335FE7C556A}" presName="linearFlow" presStyleCnt="0">
        <dgm:presLayoutVars>
          <dgm:dir/>
          <dgm:resizeHandles val="exact"/>
        </dgm:presLayoutVars>
      </dgm:prSet>
      <dgm:spPr/>
    </dgm:pt>
    <dgm:pt modelId="{0D0377E6-B3BC-4476-B585-4F8377AE5AA1}" type="pres">
      <dgm:prSet presAssocID="{357BE020-2417-442E-9750-DDFCBA5AD7E7}" presName="node" presStyleLbl="node1" presStyleIdx="0" presStyleCnt="6">
        <dgm:presLayoutVars>
          <dgm:bulletEnabled val="1"/>
        </dgm:presLayoutVars>
      </dgm:prSet>
      <dgm:spPr/>
      <dgm:t>
        <a:bodyPr/>
        <a:lstStyle/>
        <a:p>
          <a:endParaRPr lang="en-US"/>
        </a:p>
      </dgm:t>
    </dgm:pt>
    <dgm:pt modelId="{D5847AC0-2A81-432A-8829-8D36805955C2}" type="pres">
      <dgm:prSet presAssocID="{49E6003B-A1FE-4316-B51F-8B6F2AE087BC}" presName="spacerL" presStyleCnt="0"/>
      <dgm:spPr/>
    </dgm:pt>
    <dgm:pt modelId="{6E3CE58E-1439-4690-A4B9-8DDCDA3EE08E}" type="pres">
      <dgm:prSet presAssocID="{49E6003B-A1FE-4316-B51F-8B6F2AE087BC}" presName="sibTrans" presStyleLbl="sibTrans2D1" presStyleIdx="0" presStyleCnt="5"/>
      <dgm:spPr/>
      <dgm:t>
        <a:bodyPr/>
        <a:lstStyle/>
        <a:p>
          <a:endParaRPr lang="en-US"/>
        </a:p>
      </dgm:t>
    </dgm:pt>
    <dgm:pt modelId="{05E078BB-8870-4CFB-B121-18C79D0C7851}" type="pres">
      <dgm:prSet presAssocID="{49E6003B-A1FE-4316-B51F-8B6F2AE087BC}" presName="spacerR" presStyleCnt="0"/>
      <dgm:spPr/>
    </dgm:pt>
    <dgm:pt modelId="{D88EC62B-BF2E-42A0-A60D-7E69B83FD44A}" type="pres">
      <dgm:prSet presAssocID="{DCFB47B2-06C4-441B-9E3D-3490260D0621}" presName="node" presStyleLbl="node1" presStyleIdx="1" presStyleCnt="6">
        <dgm:presLayoutVars>
          <dgm:bulletEnabled val="1"/>
        </dgm:presLayoutVars>
      </dgm:prSet>
      <dgm:spPr/>
      <dgm:t>
        <a:bodyPr/>
        <a:lstStyle/>
        <a:p>
          <a:endParaRPr lang="en-US"/>
        </a:p>
      </dgm:t>
    </dgm:pt>
    <dgm:pt modelId="{19DD1EBA-5C41-4350-B04C-B5594C5C51B0}" type="pres">
      <dgm:prSet presAssocID="{93F03FD0-8AE8-4339-81AE-B889EE6FFF2B}" presName="spacerL" presStyleCnt="0"/>
      <dgm:spPr/>
    </dgm:pt>
    <dgm:pt modelId="{68CD1756-63F4-4C9F-851C-C0D9C8C89457}" type="pres">
      <dgm:prSet presAssocID="{93F03FD0-8AE8-4339-81AE-B889EE6FFF2B}" presName="sibTrans" presStyleLbl="sibTrans2D1" presStyleIdx="1" presStyleCnt="5"/>
      <dgm:spPr/>
      <dgm:t>
        <a:bodyPr/>
        <a:lstStyle/>
        <a:p>
          <a:endParaRPr lang="en-US"/>
        </a:p>
      </dgm:t>
    </dgm:pt>
    <dgm:pt modelId="{89A6DDC7-4ED9-467F-B660-8EDBCFA46C7C}" type="pres">
      <dgm:prSet presAssocID="{93F03FD0-8AE8-4339-81AE-B889EE6FFF2B}" presName="spacerR" presStyleCnt="0"/>
      <dgm:spPr/>
    </dgm:pt>
    <dgm:pt modelId="{B49A5ADC-18FB-4960-A28F-8F7D4B08F529}" type="pres">
      <dgm:prSet presAssocID="{6641D08F-386C-460A-94B9-8C2B31AFEE59}" presName="node" presStyleLbl="node1" presStyleIdx="2" presStyleCnt="6">
        <dgm:presLayoutVars>
          <dgm:bulletEnabled val="1"/>
        </dgm:presLayoutVars>
      </dgm:prSet>
      <dgm:spPr/>
      <dgm:t>
        <a:bodyPr/>
        <a:lstStyle/>
        <a:p>
          <a:endParaRPr lang="en-US"/>
        </a:p>
      </dgm:t>
    </dgm:pt>
    <dgm:pt modelId="{4E85F5A8-D1DE-4063-AF70-9147E93C2E72}" type="pres">
      <dgm:prSet presAssocID="{A853F415-D595-464E-BBAB-E6DCAA6326F8}" presName="spacerL" presStyleCnt="0"/>
      <dgm:spPr/>
    </dgm:pt>
    <dgm:pt modelId="{42BCBCBF-527D-4071-A9FF-E190FE39E10E}" type="pres">
      <dgm:prSet presAssocID="{A853F415-D595-464E-BBAB-E6DCAA6326F8}" presName="sibTrans" presStyleLbl="sibTrans2D1" presStyleIdx="2" presStyleCnt="5"/>
      <dgm:spPr/>
      <dgm:t>
        <a:bodyPr/>
        <a:lstStyle/>
        <a:p>
          <a:endParaRPr lang="en-US"/>
        </a:p>
      </dgm:t>
    </dgm:pt>
    <dgm:pt modelId="{246D91AC-7911-491D-9564-AB452311D61C}" type="pres">
      <dgm:prSet presAssocID="{A853F415-D595-464E-BBAB-E6DCAA6326F8}" presName="spacerR" presStyleCnt="0"/>
      <dgm:spPr/>
    </dgm:pt>
    <dgm:pt modelId="{D1596131-4B22-4908-898A-77AC8DC19A76}" type="pres">
      <dgm:prSet presAssocID="{113928B3-493E-4B67-ADA2-E5CBF6F066BB}" presName="node" presStyleLbl="node1" presStyleIdx="3" presStyleCnt="6">
        <dgm:presLayoutVars>
          <dgm:bulletEnabled val="1"/>
        </dgm:presLayoutVars>
      </dgm:prSet>
      <dgm:spPr/>
      <dgm:t>
        <a:bodyPr/>
        <a:lstStyle/>
        <a:p>
          <a:endParaRPr lang="en-US"/>
        </a:p>
      </dgm:t>
    </dgm:pt>
    <dgm:pt modelId="{96855E33-884D-4941-B5A8-11D5A1A800FA}" type="pres">
      <dgm:prSet presAssocID="{5FADB310-E4CE-471F-B3B6-52A514CBC1BD}" presName="spacerL" presStyleCnt="0"/>
      <dgm:spPr/>
    </dgm:pt>
    <dgm:pt modelId="{C935BC3B-A591-4B70-BD27-147F3270ECDF}" type="pres">
      <dgm:prSet presAssocID="{5FADB310-E4CE-471F-B3B6-52A514CBC1BD}" presName="sibTrans" presStyleLbl="sibTrans2D1" presStyleIdx="3" presStyleCnt="5"/>
      <dgm:spPr/>
      <dgm:t>
        <a:bodyPr/>
        <a:lstStyle/>
        <a:p>
          <a:endParaRPr lang="en-US"/>
        </a:p>
      </dgm:t>
    </dgm:pt>
    <dgm:pt modelId="{B0B90E7B-F5C9-4BEB-B5F8-BFE8EDE64FE2}" type="pres">
      <dgm:prSet presAssocID="{5FADB310-E4CE-471F-B3B6-52A514CBC1BD}" presName="spacerR" presStyleCnt="0"/>
      <dgm:spPr/>
    </dgm:pt>
    <dgm:pt modelId="{FF58B017-F2FA-4276-B773-EA0FA0E68E31}" type="pres">
      <dgm:prSet presAssocID="{37FC1479-BBFF-40FC-B8BB-951C92630CE0}" presName="node" presStyleLbl="node1" presStyleIdx="4" presStyleCnt="6">
        <dgm:presLayoutVars>
          <dgm:bulletEnabled val="1"/>
        </dgm:presLayoutVars>
      </dgm:prSet>
      <dgm:spPr/>
      <dgm:t>
        <a:bodyPr/>
        <a:lstStyle/>
        <a:p>
          <a:endParaRPr lang="en-US"/>
        </a:p>
      </dgm:t>
    </dgm:pt>
    <dgm:pt modelId="{4DB500DC-8F51-457A-B61F-35C4C708058B}" type="pres">
      <dgm:prSet presAssocID="{8E64821E-F211-4143-A6CD-5CD60113B039}" presName="spacerL" presStyleCnt="0"/>
      <dgm:spPr/>
    </dgm:pt>
    <dgm:pt modelId="{42E87CDB-7DC8-41FD-9FA2-7F0EB589F329}" type="pres">
      <dgm:prSet presAssocID="{8E64821E-F211-4143-A6CD-5CD60113B039}" presName="sibTrans" presStyleLbl="sibTrans2D1" presStyleIdx="4" presStyleCnt="5"/>
      <dgm:spPr/>
      <dgm:t>
        <a:bodyPr/>
        <a:lstStyle/>
        <a:p>
          <a:endParaRPr lang="en-US"/>
        </a:p>
      </dgm:t>
    </dgm:pt>
    <dgm:pt modelId="{C415F41D-0CD2-42B2-89D9-5A8257719932}" type="pres">
      <dgm:prSet presAssocID="{8E64821E-F211-4143-A6CD-5CD60113B039}" presName="spacerR" presStyleCnt="0"/>
      <dgm:spPr/>
    </dgm:pt>
    <dgm:pt modelId="{C7DAC1B4-3663-4889-92D2-55716245FF23}" type="pres">
      <dgm:prSet presAssocID="{F34D8493-A5B3-4A0F-BE3C-FD884A2C4484}" presName="node" presStyleLbl="node1" presStyleIdx="5" presStyleCnt="6">
        <dgm:presLayoutVars>
          <dgm:bulletEnabled val="1"/>
        </dgm:presLayoutVars>
      </dgm:prSet>
      <dgm:spPr/>
      <dgm:t>
        <a:bodyPr/>
        <a:lstStyle/>
        <a:p>
          <a:endParaRPr lang="en-US"/>
        </a:p>
      </dgm:t>
    </dgm:pt>
  </dgm:ptLst>
  <dgm:cxnLst>
    <dgm:cxn modelId="{0601343E-D680-42D6-B005-2EE9D43CEEA7}" srcId="{FFC1FB57-E41F-445C-B27A-A335FE7C556A}" destId="{113928B3-493E-4B67-ADA2-E5CBF6F066BB}" srcOrd="3" destOrd="0" parTransId="{5FFDDC61-1332-44DA-88C2-CC2753CE1B8A}" sibTransId="{5FADB310-E4CE-471F-B3B6-52A514CBC1BD}"/>
    <dgm:cxn modelId="{8664A715-A850-42AF-B7C9-F75315EFFCA5}" srcId="{FFC1FB57-E41F-445C-B27A-A335FE7C556A}" destId="{357BE020-2417-442E-9750-DDFCBA5AD7E7}" srcOrd="0" destOrd="0" parTransId="{297D4205-E32B-439A-AAB2-2FFB31072D44}" sibTransId="{49E6003B-A1FE-4316-B51F-8B6F2AE087BC}"/>
    <dgm:cxn modelId="{C3E4EB0B-244B-5041-A42E-CF4E2347C15C}" type="presOf" srcId="{49E6003B-A1FE-4316-B51F-8B6F2AE087BC}" destId="{6E3CE58E-1439-4690-A4B9-8DDCDA3EE08E}" srcOrd="0" destOrd="0" presId="urn:microsoft.com/office/officeart/2005/8/layout/equation1"/>
    <dgm:cxn modelId="{935BA5A5-8B8B-4E1D-9B0B-F86FB52CD3C9}" srcId="{FFC1FB57-E41F-445C-B27A-A335FE7C556A}" destId="{6641D08F-386C-460A-94B9-8C2B31AFEE59}" srcOrd="2" destOrd="0" parTransId="{9B70D002-76F4-44F6-BB25-D93DC955302B}" sibTransId="{A853F415-D595-464E-BBAB-E6DCAA6326F8}"/>
    <dgm:cxn modelId="{E54509A9-960F-BB41-831C-F5A0E676FF61}" type="presOf" srcId="{113928B3-493E-4B67-ADA2-E5CBF6F066BB}" destId="{D1596131-4B22-4908-898A-77AC8DC19A76}" srcOrd="0" destOrd="0" presId="urn:microsoft.com/office/officeart/2005/8/layout/equation1"/>
    <dgm:cxn modelId="{2ECD325D-2A19-4E8A-BA28-994A5919EDA1}" srcId="{FFC1FB57-E41F-445C-B27A-A335FE7C556A}" destId="{DCFB47B2-06C4-441B-9E3D-3490260D0621}" srcOrd="1" destOrd="0" parTransId="{C55617F2-4A42-4977-8918-1C9FFED2689F}" sibTransId="{93F03FD0-8AE8-4339-81AE-B889EE6FFF2B}"/>
    <dgm:cxn modelId="{21BBC4E0-B9FE-4E44-BF8D-615C3A35715F}" type="presOf" srcId="{F34D8493-A5B3-4A0F-BE3C-FD884A2C4484}" destId="{C7DAC1B4-3663-4889-92D2-55716245FF23}" srcOrd="0" destOrd="0" presId="urn:microsoft.com/office/officeart/2005/8/layout/equation1"/>
    <dgm:cxn modelId="{13DDC69B-588A-BF42-94BE-F68823803C3C}" type="presOf" srcId="{357BE020-2417-442E-9750-DDFCBA5AD7E7}" destId="{0D0377E6-B3BC-4476-B585-4F8377AE5AA1}" srcOrd="0" destOrd="0" presId="urn:microsoft.com/office/officeart/2005/8/layout/equation1"/>
    <dgm:cxn modelId="{E752345F-4849-134A-8A8E-5F360A1967D2}" type="presOf" srcId="{8E64821E-F211-4143-A6CD-5CD60113B039}" destId="{42E87CDB-7DC8-41FD-9FA2-7F0EB589F329}" srcOrd="0" destOrd="0" presId="urn:microsoft.com/office/officeart/2005/8/layout/equation1"/>
    <dgm:cxn modelId="{58FA8B5A-AA33-4A85-AB7C-5D6AE39CB867}" srcId="{FFC1FB57-E41F-445C-B27A-A335FE7C556A}" destId="{F34D8493-A5B3-4A0F-BE3C-FD884A2C4484}" srcOrd="5" destOrd="0" parTransId="{BF3EB520-314B-4BD6-A9A2-22B8246E2789}" sibTransId="{673364A3-1E0C-45D9-A926-3637C61C1DBE}"/>
    <dgm:cxn modelId="{60EEF2ED-5AE4-8A45-8B2D-6AF0029E86E8}" type="presOf" srcId="{5FADB310-E4CE-471F-B3B6-52A514CBC1BD}" destId="{C935BC3B-A591-4B70-BD27-147F3270ECDF}" srcOrd="0" destOrd="0" presId="urn:microsoft.com/office/officeart/2005/8/layout/equation1"/>
    <dgm:cxn modelId="{9D127C7D-03BD-E447-B73D-770E7263F09C}" type="presOf" srcId="{93F03FD0-8AE8-4339-81AE-B889EE6FFF2B}" destId="{68CD1756-63F4-4C9F-851C-C0D9C8C89457}" srcOrd="0" destOrd="0" presId="urn:microsoft.com/office/officeart/2005/8/layout/equation1"/>
    <dgm:cxn modelId="{60A44009-E38E-49FF-9BCD-ADBD97275EBA}" srcId="{FFC1FB57-E41F-445C-B27A-A335FE7C556A}" destId="{37FC1479-BBFF-40FC-B8BB-951C92630CE0}" srcOrd="4" destOrd="0" parTransId="{8908F791-B4BF-4D30-B672-08AF0D568AE0}" sibTransId="{8E64821E-F211-4143-A6CD-5CD60113B039}"/>
    <dgm:cxn modelId="{D0712315-7304-8440-BD06-DD3968EBFAD2}" type="presOf" srcId="{6641D08F-386C-460A-94B9-8C2B31AFEE59}" destId="{B49A5ADC-18FB-4960-A28F-8F7D4B08F529}" srcOrd="0" destOrd="0" presId="urn:microsoft.com/office/officeart/2005/8/layout/equation1"/>
    <dgm:cxn modelId="{F2C07E4B-8F0D-EC49-8D1B-B8A9DD9CEDD9}" type="presOf" srcId="{FFC1FB57-E41F-445C-B27A-A335FE7C556A}" destId="{9ED567BD-0450-4BFD-8E5F-CA3A2653E5D7}" srcOrd="0" destOrd="0" presId="urn:microsoft.com/office/officeart/2005/8/layout/equation1"/>
    <dgm:cxn modelId="{CD8A68FD-F9AA-804E-9199-ECD73102E8BC}" type="presOf" srcId="{A853F415-D595-464E-BBAB-E6DCAA6326F8}" destId="{42BCBCBF-527D-4071-A9FF-E190FE39E10E}" srcOrd="0" destOrd="0" presId="urn:microsoft.com/office/officeart/2005/8/layout/equation1"/>
    <dgm:cxn modelId="{F2364A3C-6C35-5F47-A9C2-5370C34225D2}" type="presOf" srcId="{DCFB47B2-06C4-441B-9E3D-3490260D0621}" destId="{D88EC62B-BF2E-42A0-A60D-7E69B83FD44A}" srcOrd="0" destOrd="0" presId="urn:microsoft.com/office/officeart/2005/8/layout/equation1"/>
    <dgm:cxn modelId="{229AA649-B384-6148-8C05-A5E787C1F2CB}" type="presOf" srcId="{37FC1479-BBFF-40FC-B8BB-951C92630CE0}" destId="{FF58B017-F2FA-4276-B773-EA0FA0E68E31}" srcOrd="0" destOrd="0" presId="urn:microsoft.com/office/officeart/2005/8/layout/equation1"/>
    <dgm:cxn modelId="{9B77C8F5-C97E-5C44-9794-1136B7C609AE}" type="presParOf" srcId="{9ED567BD-0450-4BFD-8E5F-CA3A2653E5D7}" destId="{0D0377E6-B3BC-4476-B585-4F8377AE5AA1}" srcOrd="0" destOrd="0" presId="urn:microsoft.com/office/officeart/2005/8/layout/equation1"/>
    <dgm:cxn modelId="{7BDA3485-23B1-C14E-964A-F941549FAC49}" type="presParOf" srcId="{9ED567BD-0450-4BFD-8E5F-CA3A2653E5D7}" destId="{D5847AC0-2A81-432A-8829-8D36805955C2}" srcOrd="1" destOrd="0" presId="urn:microsoft.com/office/officeart/2005/8/layout/equation1"/>
    <dgm:cxn modelId="{B4CE91C5-DDBE-9949-9645-FFA33F109FB0}" type="presParOf" srcId="{9ED567BD-0450-4BFD-8E5F-CA3A2653E5D7}" destId="{6E3CE58E-1439-4690-A4B9-8DDCDA3EE08E}" srcOrd="2" destOrd="0" presId="urn:microsoft.com/office/officeart/2005/8/layout/equation1"/>
    <dgm:cxn modelId="{D1CFD082-0317-A249-A181-8DF928818DC4}" type="presParOf" srcId="{9ED567BD-0450-4BFD-8E5F-CA3A2653E5D7}" destId="{05E078BB-8870-4CFB-B121-18C79D0C7851}" srcOrd="3" destOrd="0" presId="urn:microsoft.com/office/officeart/2005/8/layout/equation1"/>
    <dgm:cxn modelId="{D57FC31B-ECF1-2348-9298-13028655A6AB}" type="presParOf" srcId="{9ED567BD-0450-4BFD-8E5F-CA3A2653E5D7}" destId="{D88EC62B-BF2E-42A0-A60D-7E69B83FD44A}" srcOrd="4" destOrd="0" presId="urn:microsoft.com/office/officeart/2005/8/layout/equation1"/>
    <dgm:cxn modelId="{4D3653FB-DCAD-C04C-A349-9817B65EEA05}" type="presParOf" srcId="{9ED567BD-0450-4BFD-8E5F-CA3A2653E5D7}" destId="{19DD1EBA-5C41-4350-B04C-B5594C5C51B0}" srcOrd="5" destOrd="0" presId="urn:microsoft.com/office/officeart/2005/8/layout/equation1"/>
    <dgm:cxn modelId="{62AB261D-FE37-7C4A-9F20-3BA5F799F0DF}" type="presParOf" srcId="{9ED567BD-0450-4BFD-8E5F-CA3A2653E5D7}" destId="{68CD1756-63F4-4C9F-851C-C0D9C8C89457}" srcOrd="6" destOrd="0" presId="urn:microsoft.com/office/officeart/2005/8/layout/equation1"/>
    <dgm:cxn modelId="{31E23B4A-862F-DC40-8895-3451AF04C750}" type="presParOf" srcId="{9ED567BD-0450-4BFD-8E5F-CA3A2653E5D7}" destId="{89A6DDC7-4ED9-467F-B660-8EDBCFA46C7C}" srcOrd="7" destOrd="0" presId="urn:microsoft.com/office/officeart/2005/8/layout/equation1"/>
    <dgm:cxn modelId="{4EE12ED3-AAE9-434D-9042-2A8C62671C71}" type="presParOf" srcId="{9ED567BD-0450-4BFD-8E5F-CA3A2653E5D7}" destId="{B49A5ADC-18FB-4960-A28F-8F7D4B08F529}" srcOrd="8" destOrd="0" presId="urn:microsoft.com/office/officeart/2005/8/layout/equation1"/>
    <dgm:cxn modelId="{9F246DC1-42BC-5842-8124-3FB59FCF8C09}" type="presParOf" srcId="{9ED567BD-0450-4BFD-8E5F-CA3A2653E5D7}" destId="{4E85F5A8-D1DE-4063-AF70-9147E93C2E72}" srcOrd="9" destOrd="0" presId="urn:microsoft.com/office/officeart/2005/8/layout/equation1"/>
    <dgm:cxn modelId="{88B47163-AEFF-014A-8486-D831E2AECFC1}" type="presParOf" srcId="{9ED567BD-0450-4BFD-8E5F-CA3A2653E5D7}" destId="{42BCBCBF-527D-4071-A9FF-E190FE39E10E}" srcOrd="10" destOrd="0" presId="urn:microsoft.com/office/officeart/2005/8/layout/equation1"/>
    <dgm:cxn modelId="{83769EF2-97F7-E141-88F0-763B8E21FB11}" type="presParOf" srcId="{9ED567BD-0450-4BFD-8E5F-CA3A2653E5D7}" destId="{246D91AC-7911-491D-9564-AB452311D61C}" srcOrd="11" destOrd="0" presId="urn:microsoft.com/office/officeart/2005/8/layout/equation1"/>
    <dgm:cxn modelId="{5056A293-864E-AE49-B2FD-4E22A704E34B}" type="presParOf" srcId="{9ED567BD-0450-4BFD-8E5F-CA3A2653E5D7}" destId="{D1596131-4B22-4908-898A-77AC8DC19A76}" srcOrd="12" destOrd="0" presId="urn:microsoft.com/office/officeart/2005/8/layout/equation1"/>
    <dgm:cxn modelId="{F9C99774-8816-ED42-9692-2EA6C298C651}" type="presParOf" srcId="{9ED567BD-0450-4BFD-8E5F-CA3A2653E5D7}" destId="{96855E33-884D-4941-B5A8-11D5A1A800FA}" srcOrd="13" destOrd="0" presId="urn:microsoft.com/office/officeart/2005/8/layout/equation1"/>
    <dgm:cxn modelId="{976121D4-FAEE-D141-8B23-2479808A328E}" type="presParOf" srcId="{9ED567BD-0450-4BFD-8E5F-CA3A2653E5D7}" destId="{C935BC3B-A591-4B70-BD27-147F3270ECDF}" srcOrd="14" destOrd="0" presId="urn:microsoft.com/office/officeart/2005/8/layout/equation1"/>
    <dgm:cxn modelId="{17BF515E-E8C6-8641-A310-219A978CA6C3}" type="presParOf" srcId="{9ED567BD-0450-4BFD-8E5F-CA3A2653E5D7}" destId="{B0B90E7B-F5C9-4BEB-B5F8-BFE8EDE64FE2}" srcOrd="15" destOrd="0" presId="urn:microsoft.com/office/officeart/2005/8/layout/equation1"/>
    <dgm:cxn modelId="{BB7B4E8C-1F3F-9749-B841-77595CFCE900}" type="presParOf" srcId="{9ED567BD-0450-4BFD-8E5F-CA3A2653E5D7}" destId="{FF58B017-F2FA-4276-B773-EA0FA0E68E31}" srcOrd="16" destOrd="0" presId="urn:microsoft.com/office/officeart/2005/8/layout/equation1"/>
    <dgm:cxn modelId="{F67BAD7C-0465-3E43-8422-76C81AC7123E}" type="presParOf" srcId="{9ED567BD-0450-4BFD-8E5F-CA3A2653E5D7}" destId="{4DB500DC-8F51-457A-B61F-35C4C708058B}" srcOrd="17" destOrd="0" presId="urn:microsoft.com/office/officeart/2005/8/layout/equation1"/>
    <dgm:cxn modelId="{172411CB-E440-DE4D-AFD7-51366E55370B}" type="presParOf" srcId="{9ED567BD-0450-4BFD-8E5F-CA3A2653E5D7}" destId="{42E87CDB-7DC8-41FD-9FA2-7F0EB589F329}" srcOrd="18" destOrd="0" presId="urn:microsoft.com/office/officeart/2005/8/layout/equation1"/>
    <dgm:cxn modelId="{E621967B-5E64-7742-B2AF-C2EE3968FB7D}" type="presParOf" srcId="{9ED567BD-0450-4BFD-8E5F-CA3A2653E5D7}" destId="{C415F41D-0CD2-42B2-89D9-5A8257719932}" srcOrd="19" destOrd="0" presId="urn:microsoft.com/office/officeart/2005/8/layout/equation1"/>
    <dgm:cxn modelId="{86FCC629-2421-FF4F-84EF-E4E1E1E66896}" type="presParOf" srcId="{9ED567BD-0450-4BFD-8E5F-CA3A2653E5D7}" destId="{C7DAC1B4-3663-4889-92D2-55716245FF23}" srcOrd="20" destOrd="0" presId="urn:microsoft.com/office/officeart/2005/8/layout/equation1"/>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E805DECC-88C5-4816-BDA1-6A105D058E6C}" type="doc">
      <dgm:prSet loTypeId="urn:microsoft.com/office/officeart/2005/8/layout/equation1" loCatId="process" qsTypeId="urn:microsoft.com/office/officeart/2005/8/quickstyle/simple1" qsCatId="simple" csTypeId="urn:microsoft.com/office/officeart/2005/8/colors/accent1_2" csCatId="accent1" phldr="1"/>
      <dgm:spPr/>
    </dgm:pt>
    <dgm:pt modelId="{FB5B5350-062D-44C5-A53A-E437E7D06A5B}">
      <dgm:prSet phldrT="[Text]"/>
      <dgm:spPr>
        <a:solidFill>
          <a:schemeClr val="accent1">
            <a:lumMod val="20000"/>
            <a:lumOff val="80000"/>
          </a:schemeClr>
        </a:solidFill>
        <a:ln>
          <a:noFill/>
        </a:ln>
      </dgm:spPr>
      <dgm:t>
        <a:bodyPr/>
        <a:lstStyle/>
        <a:p>
          <a:r>
            <a:rPr lang="en-US" dirty="0" smtClean="0">
              <a:solidFill>
                <a:schemeClr val="bg1">
                  <a:lumMod val="50000"/>
                </a:schemeClr>
              </a:solidFill>
            </a:rPr>
            <a:t>CA</a:t>
          </a:r>
          <a:endParaRPr lang="en-US" dirty="0">
            <a:solidFill>
              <a:schemeClr val="bg1">
                <a:lumMod val="50000"/>
              </a:schemeClr>
            </a:solidFill>
          </a:endParaRPr>
        </a:p>
      </dgm:t>
    </dgm:pt>
    <dgm:pt modelId="{68AA2433-61BF-4F9B-AADA-23F26A6EABA8}" type="parTrans" cxnId="{34A75302-05CE-42D6-96C4-6CC62C168ABB}">
      <dgm:prSet/>
      <dgm:spPr/>
      <dgm:t>
        <a:bodyPr/>
        <a:lstStyle/>
        <a:p>
          <a:endParaRPr lang="en-US"/>
        </a:p>
      </dgm:t>
    </dgm:pt>
    <dgm:pt modelId="{986066E6-EBC3-417C-89E1-B4851CDFA4C1}" type="sibTrans" cxnId="{34A75302-05CE-42D6-96C4-6CC62C168ABB}">
      <dgm:prSet/>
      <dgm:spPr/>
      <dgm:t>
        <a:bodyPr/>
        <a:lstStyle/>
        <a:p>
          <a:endParaRPr lang="en-US"/>
        </a:p>
      </dgm:t>
    </dgm:pt>
    <dgm:pt modelId="{E59496B1-401A-4AE6-8400-76FC8AD87BF0}">
      <dgm:prSet phldrT="[Text]"/>
      <dgm:spPr>
        <a:solidFill>
          <a:srgbClr val="F2DCDB">
            <a:alpha val="69804"/>
          </a:srgbClr>
        </a:solidFill>
        <a:ln>
          <a:noFill/>
        </a:ln>
      </dgm:spPr>
      <dgm:t>
        <a:bodyPr/>
        <a:lstStyle/>
        <a:p>
          <a:r>
            <a:rPr lang="en-US" dirty="0" smtClean="0">
              <a:solidFill>
                <a:schemeClr val="bg1">
                  <a:lumMod val="50000"/>
                </a:schemeClr>
              </a:solidFill>
            </a:rPr>
            <a:t>Intro</a:t>
          </a:r>
          <a:endParaRPr lang="en-US" dirty="0">
            <a:solidFill>
              <a:schemeClr val="bg1">
                <a:lumMod val="50000"/>
              </a:schemeClr>
            </a:solidFill>
          </a:endParaRPr>
        </a:p>
      </dgm:t>
    </dgm:pt>
    <dgm:pt modelId="{81172A3A-54B6-4ABB-B78F-FC0BEF181C3E}" type="parTrans" cxnId="{3C4AA19E-9DF7-4987-8528-3FADD90BE338}">
      <dgm:prSet/>
      <dgm:spPr/>
      <dgm:t>
        <a:bodyPr/>
        <a:lstStyle/>
        <a:p>
          <a:endParaRPr lang="en-US"/>
        </a:p>
      </dgm:t>
    </dgm:pt>
    <dgm:pt modelId="{0FB36B20-BA2F-46FD-BAE6-CB6E0230A8C9}" type="sibTrans" cxnId="{3C4AA19E-9DF7-4987-8528-3FADD90BE338}">
      <dgm:prSet/>
      <dgm:spPr/>
      <dgm:t>
        <a:bodyPr/>
        <a:lstStyle/>
        <a:p>
          <a:endParaRPr lang="en-US"/>
        </a:p>
      </dgm:t>
    </dgm:pt>
    <dgm:pt modelId="{C7DAA965-9DFE-4211-BA85-706F1C004E00}">
      <dgm:prSet phldrT="[Text]"/>
      <dgm:spPr>
        <a:solidFill>
          <a:srgbClr val="339725"/>
        </a:solidFill>
        <a:ln>
          <a:noFill/>
        </a:ln>
      </dgm:spPr>
      <dgm:t>
        <a:bodyPr/>
        <a:lstStyle/>
        <a:p>
          <a:r>
            <a:rPr lang="en-US" dirty="0" smtClean="0"/>
            <a:t>RB</a:t>
          </a:r>
          <a:endParaRPr lang="en-US" dirty="0"/>
        </a:p>
      </dgm:t>
    </dgm:pt>
    <dgm:pt modelId="{0BB3C200-B298-4491-9EA5-A59523B65E79}" type="parTrans" cxnId="{3DEB20D2-A702-4D77-B002-A94BABBADE9F}">
      <dgm:prSet/>
      <dgm:spPr/>
      <dgm:t>
        <a:bodyPr/>
        <a:lstStyle/>
        <a:p>
          <a:endParaRPr lang="en-US"/>
        </a:p>
      </dgm:t>
    </dgm:pt>
    <dgm:pt modelId="{F31F68B6-E05C-4728-86E4-86664F9542B6}" type="sibTrans" cxnId="{3DEB20D2-A702-4D77-B002-A94BABBADE9F}">
      <dgm:prSet/>
      <dgm:spPr/>
      <dgm:t>
        <a:bodyPr/>
        <a:lstStyle/>
        <a:p>
          <a:endParaRPr lang="en-US"/>
        </a:p>
      </dgm:t>
    </dgm:pt>
    <dgm:pt modelId="{70C5F8BC-4025-4685-8726-0CC41BDEE255}">
      <dgm:prSet phldrT="[Text]"/>
      <dgm:spPr>
        <a:solidFill>
          <a:srgbClr val="F79747"/>
        </a:solidFill>
        <a:ln>
          <a:noFill/>
        </a:ln>
      </dgm:spPr>
      <dgm:t>
        <a:bodyPr/>
        <a:lstStyle/>
        <a:p>
          <a:r>
            <a:rPr lang="en-US" dirty="0" err="1" smtClean="0">
              <a:solidFill>
                <a:schemeClr val="bg1">
                  <a:lumMod val="50000"/>
                </a:schemeClr>
              </a:solidFill>
            </a:rPr>
            <a:t>Cf</a:t>
          </a:r>
          <a:endParaRPr lang="en-US" dirty="0">
            <a:solidFill>
              <a:schemeClr val="bg1">
                <a:lumMod val="50000"/>
              </a:schemeClr>
            </a:solidFill>
          </a:endParaRPr>
        </a:p>
      </dgm:t>
    </dgm:pt>
    <dgm:pt modelId="{49FF77F0-0516-480A-90DE-8B7B1DFA9A86}" type="parTrans" cxnId="{3CF3799F-008F-4C9F-8848-ADA6D2569F4C}">
      <dgm:prSet/>
      <dgm:spPr/>
      <dgm:t>
        <a:bodyPr/>
        <a:lstStyle/>
        <a:p>
          <a:endParaRPr lang="en-US"/>
        </a:p>
      </dgm:t>
    </dgm:pt>
    <dgm:pt modelId="{6CDD8182-846C-4483-8B9B-0D84463EA60B}" type="sibTrans" cxnId="{3CF3799F-008F-4C9F-8848-ADA6D2569F4C}">
      <dgm:prSet/>
      <dgm:spPr>
        <a:solidFill>
          <a:schemeClr val="bg1"/>
        </a:solidFill>
      </dgm:spPr>
      <dgm:t>
        <a:bodyPr/>
        <a:lstStyle/>
        <a:p>
          <a:endParaRPr lang="en-US"/>
        </a:p>
      </dgm:t>
    </dgm:pt>
    <dgm:pt modelId="{C66A6DFA-F124-4757-B317-7FA181B056BB}">
      <dgm:prSet phldrT="[Text]"/>
      <dgm:spPr>
        <a:solidFill>
          <a:schemeClr val="bg2">
            <a:lumMod val="25000"/>
          </a:schemeClr>
        </a:solidFill>
        <a:ln>
          <a:noFill/>
        </a:ln>
      </dgm:spPr>
      <dgm:t>
        <a:bodyPr/>
        <a:lstStyle/>
        <a:p>
          <a:r>
            <a:rPr lang="en-US" dirty="0" smtClean="0"/>
            <a:t>Phase 4</a:t>
          </a:r>
          <a:endParaRPr lang="en-US" dirty="0"/>
        </a:p>
      </dgm:t>
    </dgm:pt>
    <dgm:pt modelId="{A34A2824-675D-477F-B6C7-347F2C6DF2A3}" type="parTrans" cxnId="{EC776E1F-0AFC-4466-BA78-688B47B4C4CB}">
      <dgm:prSet/>
      <dgm:spPr/>
      <dgm:t>
        <a:bodyPr/>
        <a:lstStyle/>
        <a:p>
          <a:endParaRPr lang="en-US"/>
        </a:p>
      </dgm:t>
    </dgm:pt>
    <dgm:pt modelId="{7EDC5E1B-F128-4B71-A5DE-CB26924A44AC}" type="sibTrans" cxnId="{EC776E1F-0AFC-4466-BA78-688B47B4C4CB}">
      <dgm:prSet/>
      <dgm:spPr/>
      <dgm:t>
        <a:bodyPr/>
        <a:lstStyle/>
        <a:p>
          <a:endParaRPr lang="en-US"/>
        </a:p>
      </dgm:t>
    </dgm:pt>
    <dgm:pt modelId="{A71C7EAF-4FE3-4EEB-B1EF-B4B3676CC950}">
      <dgm:prSet phldrT="[Text]"/>
      <dgm:spPr>
        <a:solidFill>
          <a:schemeClr val="bg1"/>
        </a:solidFill>
        <a:ln>
          <a:noFill/>
        </a:ln>
      </dgm:spPr>
      <dgm:t>
        <a:bodyPr/>
        <a:lstStyle/>
        <a:p>
          <a:endParaRPr lang="en-US" dirty="0"/>
        </a:p>
      </dgm:t>
    </dgm:pt>
    <dgm:pt modelId="{C9EE3449-B5E3-45AD-8009-4A9DD1362402}" type="parTrans" cxnId="{30F2DB90-1C73-4EF0-A2F7-AF0AE9C1C649}">
      <dgm:prSet/>
      <dgm:spPr/>
      <dgm:t>
        <a:bodyPr/>
        <a:lstStyle/>
        <a:p>
          <a:endParaRPr lang="en-US"/>
        </a:p>
      </dgm:t>
    </dgm:pt>
    <dgm:pt modelId="{81B0E89D-5AB1-4412-AE3E-181493EEE648}" type="sibTrans" cxnId="{30F2DB90-1C73-4EF0-A2F7-AF0AE9C1C649}">
      <dgm:prSet/>
      <dgm:spPr/>
      <dgm:t>
        <a:bodyPr/>
        <a:lstStyle/>
        <a:p>
          <a:endParaRPr lang="en-US"/>
        </a:p>
      </dgm:t>
    </dgm:pt>
    <dgm:pt modelId="{21654CFF-209C-432A-B9B6-ABBBBD50EB9F}" type="pres">
      <dgm:prSet presAssocID="{E805DECC-88C5-4816-BDA1-6A105D058E6C}" presName="linearFlow" presStyleCnt="0">
        <dgm:presLayoutVars>
          <dgm:dir/>
          <dgm:resizeHandles val="exact"/>
        </dgm:presLayoutVars>
      </dgm:prSet>
      <dgm:spPr/>
    </dgm:pt>
    <dgm:pt modelId="{C9F34AA3-3CF1-4889-BD80-87F6E422ED25}" type="pres">
      <dgm:prSet presAssocID="{FB5B5350-062D-44C5-A53A-E437E7D06A5B}" presName="node" presStyleLbl="node1" presStyleIdx="0" presStyleCnt="6">
        <dgm:presLayoutVars>
          <dgm:bulletEnabled val="1"/>
        </dgm:presLayoutVars>
      </dgm:prSet>
      <dgm:spPr/>
      <dgm:t>
        <a:bodyPr/>
        <a:lstStyle/>
        <a:p>
          <a:endParaRPr lang="en-US"/>
        </a:p>
      </dgm:t>
    </dgm:pt>
    <dgm:pt modelId="{EA865805-7055-4B67-9042-99F56D7DA2CE}" type="pres">
      <dgm:prSet presAssocID="{986066E6-EBC3-417C-89E1-B4851CDFA4C1}" presName="spacerL" presStyleCnt="0"/>
      <dgm:spPr/>
    </dgm:pt>
    <dgm:pt modelId="{6E859CDD-E077-4575-B091-E00B91D72009}" type="pres">
      <dgm:prSet presAssocID="{986066E6-EBC3-417C-89E1-B4851CDFA4C1}" presName="sibTrans" presStyleLbl="sibTrans2D1" presStyleIdx="0" presStyleCnt="5"/>
      <dgm:spPr/>
      <dgm:t>
        <a:bodyPr/>
        <a:lstStyle/>
        <a:p>
          <a:endParaRPr lang="en-US"/>
        </a:p>
      </dgm:t>
    </dgm:pt>
    <dgm:pt modelId="{AA58F184-762A-4F9A-92E9-E84ADCCF84B3}" type="pres">
      <dgm:prSet presAssocID="{986066E6-EBC3-417C-89E1-B4851CDFA4C1}" presName="spacerR" presStyleCnt="0"/>
      <dgm:spPr/>
    </dgm:pt>
    <dgm:pt modelId="{CD5D27D6-62E8-4A84-B833-B215FB358528}" type="pres">
      <dgm:prSet presAssocID="{E59496B1-401A-4AE6-8400-76FC8AD87BF0}" presName="node" presStyleLbl="node1" presStyleIdx="1" presStyleCnt="6">
        <dgm:presLayoutVars>
          <dgm:bulletEnabled val="1"/>
        </dgm:presLayoutVars>
      </dgm:prSet>
      <dgm:spPr/>
      <dgm:t>
        <a:bodyPr/>
        <a:lstStyle/>
        <a:p>
          <a:endParaRPr lang="en-US"/>
        </a:p>
      </dgm:t>
    </dgm:pt>
    <dgm:pt modelId="{051AD8A3-1F11-4202-A968-A8019A13E86E}" type="pres">
      <dgm:prSet presAssocID="{0FB36B20-BA2F-46FD-BAE6-CB6E0230A8C9}" presName="spacerL" presStyleCnt="0"/>
      <dgm:spPr/>
    </dgm:pt>
    <dgm:pt modelId="{2B9A1B52-1789-48B6-88BB-71B7FCDB4785}" type="pres">
      <dgm:prSet presAssocID="{0FB36B20-BA2F-46FD-BAE6-CB6E0230A8C9}" presName="sibTrans" presStyleLbl="sibTrans2D1" presStyleIdx="1" presStyleCnt="5"/>
      <dgm:spPr/>
      <dgm:t>
        <a:bodyPr/>
        <a:lstStyle/>
        <a:p>
          <a:endParaRPr lang="en-US"/>
        </a:p>
      </dgm:t>
    </dgm:pt>
    <dgm:pt modelId="{1418F02C-C2CC-4AD3-8B9E-E26228C6D295}" type="pres">
      <dgm:prSet presAssocID="{0FB36B20-BA2F-46FD-BAE6-CB6E0230A8C9}" presName="spacerR" presStyleCnt="0"/>
      <dgm:spPr/>
    </dgm:pt>
    <dgm:pt modelId="{221C1337-DE42-4F19-BA3E-FCD454C7B8B6}" type="pres">
      <dgm:prSet presAssocID="{C7DAA965-9DFE-4211-BA85-706F1C004E00}" presName="node" presStyleLbl="node1" presStyleIdx="2" presStyleCnt="6">
        <dgm:presLayoutVars>
          <dgm:bulletEnabled val="1"/>
        </dgm:presLayoutVars>
      </dgm:prSet>
      <dgm:spPr/>
      <dgm:t>
        <a:bodyPr/>
        <a:lstStyle/>
        <a:p>
          <a:endParaRPr lang="en-US"/>
        </a:p>
      </dgm:t>
    </dgm:pt>
    <dgm:pt modelId="{ECBBC2AF-B896-4ECA-97E2-6CF963DF3175}" type="pres">
      <dgm:prSet presAssocID="{F31F68B6-E05C-4728-86E4-86664F9542B6}" presName="spacerL" presStyleCnt="0"/>
      <dgm:spPr/>
    </dgm:pt>
    <dgm:pt modelId="{3BEAD851-AB04-486E-AB36-CE3D81CE8D3A}" type="pres">
      <dgm:prSet presAssocID="{F31F68B6-E05C-4728-86E4-86664F9542B6}" presName="sibTrans" presStyleLbl="sibTrans2D1" presStyleIdx="2" presStyleCnt="5"/>
      <dgm:spPr/>
      <dgm:t>
        <a:bodyPr/>
        <a:lstStyle/>
        <a:p>
          <a:endParaRPr lang="en-US"/>
        </a:p>
      </dgm:t>
    </dgm:pt>
    <dgm:pt modelId="{48D5C1CE-E0A2-4B5D-8BE3-EC909D1066BD}" type="pres">
      <dgm:prSet presAssocID="{F31F68B6-E05C-4728-86E4-86664F9542B6}" presName="spacerR" presStyleCnt="0"/>
      <dgm:spPr/>
    </dgm:pt>
    <dgm:pt modelId="{D8B17C18-4613-48A7-8EE8-526E0CAA2F7A}" type="pres">
      <dgm:prSet presAssocID="{70C5F8BC-4025-4685-8726-0CC41BDEE255}" presName="node" presStyleLbl="node1" presStyleIdx="3" presStyleCnt="6">
        <dgm:presLayoutVars>
          <dgm:bulletEnabled val="1"/>
        </dgm:presLayoutVars>
      </dgm:prSet>
      <dgm:spPr/>
      <dgm:t>
        <a:bodyPr/>
        <a:lstStyle/>
        <a:p>
          <a:endParaRPr lang="en-US"/>
        </a:p>
      </dgm:t>
    </dgm:pt>
    <dgm:pt modelId="{640C98C8-AB5A-42EB-9B50-63B45D9D7A40}" type="pres">
      <dgm:prSet presAssocID="{6CDD8182-846C-4483-8B9B-0D84463EA60B}" presName="spacerL" presStyleCnt="0"/>
      <dgm:spPr/>
    </dgm:pt>
    <dgm:pt modelId="{16EA7E5C-F4CE-4BF8-8DBC-D922F050B43C}" type="pres">
      <dgm:prSet presAssocID="{6CDD8182-846C-4483-8B9B-0D84463EA60B}" presName="sibTrans" presStyleLbl="sibTrans2D1" presStyleIdx="3" presStyleCnt="5"/>
      <dgm:spPr/>
      <dgm:t>
        <a:bodyPr/>
        <a:lstStyle/>
        <a:p>
          <a:endParaRPr lang="en-US"/>
        </a:p>
      </dgm:t>
    </dgm:pt>
    <dgm:pt modelId="{EE0AD85D-B221-47D7-87C4-6C3953816EB3}" type="pres">
      <dgm:prSet presAssocID="{6CDD8182-846C-4483-8B9B-0D84463EA60B}" presName="spacerR" presStyleCnt="0"/>
      <dgm:spPr/>
    </dgm:pt>
    <dgm:pt modelId="{7E246CE7-D92A-4054-90ED-8DBF49274336}" type="pres">
      <dgm:prSet presAssocID="{A71C7EAF-4FE3-4EEB-B1EF-B4B3676CC950}" presName="node" presStyleLbl="node1" presStyleIdx="4" presStyleCnt="6">
        <dgm:presLayoutVars>
          <dgm:bulletEnabled val="1"/>
        </dgm:presLayoutVars>
      </dgm:prSet>
      <dgm:spPr/>
      <dgm:t>
        <a:bodyPr/>
        <a:lstStyle/>
        <a:p>
          <a:endParaRPr lang="en-US"/>
        </a:p>
      </dgm:t>
    </dgm:pt>
    <dgm:pt modelId="{D9F8C4A2-923D-4A5E-9993-4BC76E196F4A}" type="pres">
      <dgm:prSet presAssocID="{81B0E89D-5AB1-4412-AE3E-181493EEE648}" presName="spacerL" presStyleCnt="0"/>
      <dgm:spPr/>
    </dgm:pt>
    <dgm:pt modelId="{1C94FCEC-B63A-4692-BFBC-025103B495BF}" type="pres">
      <dgm:prSet presAssocID="{81B0E89D-5AB1-4412-AE3E-181493EEE648}" presName="sibTrans" presStyleLbl="sibTrans2D1" presStyleIdx="4" presStyleCnt="5"/>
      <dgm:spPr/>
      <dgm:t>
        <a:bodyPr/>
        <a:lstStyle/>
        <a:p>
          <a:endParaRPr lang="en-US"/>
        </a:p>
      </dgm:t>
    </dgm:pt>
    <dgm:pt modelId="{F0DF2CAE-6EAF-4C46-B78F-F10DC7D3EEF7}" type="pres">
      <dgm:prSet presAssocID="{81B0E89D-5AB1-4412-AE3E-181493EEE648}" presName="spacerR" presStyleCnt="0"/>
      <dgm:spPr/>
    </dgm:pt>
    <dgm:pt modelId="{4256DAF8-73FF-4885-B6ED-E7B56B485D54}" type="pres">
      <dgm:prSet presAssocID="{C66A6DFA-F124-4757-B317-7FA181B056BB}" presName="node" presStyleLbl="node1" presStyleIdx="5" presStyleCnt="6">
        <dgm:presLayoutVars>
          <dgm:bulletEnabled val="1"/>
        </dgm:presLayoutVars>
      </dgm:prSet>
      <dgm:spPr/>
      <dgm:t>
        <a:bodyPr/>
        <a:lstStyle/>
        <a:p>
          <a:endParaRPr lang="en-US"/>
        </a:p>
      </dgm:t>
    </dgm:pt>
  </dgm:ptLst>
  <dgm:cxnLst>
    <dgm:cxn modelId="{34A75302-05CE-42D6-96C4-6CC62C168ABB}" srcId="{E805DECC-88C5-4816-BDA1-6A105D058E6C}" destId="{FB5B5350-062D-44C5-A53A-E437E7D06A5B}" srcOrd="0" destOrd="0" parTransId="{68AA2433-61BF-4F9B-AADA-23F26A6EABA8}" sibTransId="{986066E6-EBC3-417C-89E1-B4851CDFA4C1}"/>
    <dgm:cxn modelId="{07527B16-7264-8B43-AD3E-3F826A6A241F}" type="presOf" srcId="{C66A6DFA-F124-4757-B317-7FA181B056BB}" destId="{4256DAF8-73FF-4885-B6ED-E7B56B485D54}" srcOrd="0" destOrd="0" presId="urn:microsoft.com/office/officeart/2005/8/layout/equation1"/>
    <dgm:cxn modelId="{268000E6-72B7-1D4E-8CE0-7E01B5F93300}" type="presOf" srcId="{E805DECC-88C5-4816-BDA1-6A105D058E6C}" destId="{21654CFF-209C-432A-B9B6-ABBBBD50EB9F}" srcOrd="0" destOrd="0" presId="urn:microsoft.com/office/officeart/2005/8/layout/equation1"/>
    <dgm:cxn modelId="{4795AD49-EF2E-BE49-87FD-C8EFBC87EB24}" type="presOf" srcId="{81B0E89D-5AB1-4412-AE3E-181493EEE648}" destId="{1C94FCEC-B63A-4692-BFBC-025103B495BF}" srcOrd="0" destOrd="0" presId="urn:microsoft.com/office/officeart/2005/8/layout/equation1"/>
    <dgm:cxn modelId="{8E81C3FA-4079-4A44-8D56-5D8EF9EEE3C0}" type="presOf" srcId="{F31F68B6-E05C-4728-86E4-86664F9542B6}" destId="{3BEAD851-AB04-486E-AB36-CE3D81CE8D3A}" srcOrd="0" destOrd="0" presId="urn:microsoft.com/office/officeart/2005/8/layout/equation1"/>
    <dgm:cxn modelId="{71885677-E313-0E41-96EE-4323EB66FB5D}" type="presOf" srcId="{C7DAA965-9DFE-4211-BA85-706F1C004E00}" destId="{221C1337-DE42-4F19-BA3E-FCD454C7B8B6}" srcOrd="0" destOrd="0" presId="urn:microsoft.com/office/officeart/2005/8/layout/equation1"/>
    <dgm:cxn modelId="{7040E0CA-8C0A-384F-9057-9529EC1F2F7C}" type="presOf" srcId="{FB5B5350-062D-44C5-A53A-E437E7D06A5B}" destId="{C9F34AA3-3CF1-4889-BD80-87F6E422ED25}" srcOrd="0" destOrd="0" presId="urn:microsoft.com/office/officeart/2005/8/layout/equation1"/>
    <dgm:cxn modelId="{544E8556-0FEF-374F-BAF7-2E0362AF1357}" type="presOf" srcId="{E59496B1-401A-4AE6-8400-76FC8AD87BF0}" destId="{CD5D27D6-62E8-4A84-B833-B215FB358528}" srcOrd="0" destOrd="0" presId="urn:microsoft.com/office/officeart/2005/8/layout/equation1"/>
    <dgm:cxn modelId="{3CF3799F-008F-4C9F-8848-ADA6D2569F4C}" srcId="{E805DECC-88C5-4816-BDA1-6A105D058E6C}" destId="{70C5F8BC-4025-4685-8726-0CC41BDEE255}" srcOrd="3" destOrd="0" parTransId="{49FF77F0-0516-480A-90DE-8B7B1DFA9A86}" sibTransId="{6CDD8182-846C-4483-8B9B-0D84463EA60B}"/>
    <dgm:cxn modelId="{764B8E86-CB6D-9F45-91B3-91438A9E0378}" type="presOf" srcId="{986066E6-EBC3-417C-89E1-B4851CDFA4C1}" destId="{6E859CDD-E077-4575-B091-E00B91D72009}" srcOrd="0" destOrd="0" presId="urn:microsoft.com/office/officeart/2005/8/layout/equation1"/>
    <dgm:cxn modelId="{440D7870-CBD1-944F-8A39-D5A6A8A50397}" type="presOf" srcId="{0FB36B20-BA2F-46FD-BAE6-CB6E0230A8C9}" destId="{2B9A1B52-1789-48B6-88BB-71B7FCDB4785}" srcOrd="0" destOrd="0" presId="urn:microsoft.com/office/officeart/2005/8/layout/equation1"/>
    <dgm:cxn modelId="{30F2DB90-1C73-4EF0-A2F7-AF0AE9C1C649}" srcId="{E805DECC-88C5-4816-BDA1-6A105D058E6C}" destId="{A71C7EAF-4FE3-4EEB-B1EF-B4B3676CC950}" srcOrd="4" destOrd="0" parTransId="{C9EE3449-B5E3-45AD-8009-4A9DD1362402}" sibTransId="{81B0E89D-5AB1-4412-AE3E-181493EEE648}"/>
    <dgm:cxn modelId="{EC776E1F-0AFC-4466-BA78-688B47B4C4CB}" srcId="{E805DECC-88C5-4816-BDA1-6A105D058E6C}" destId="{C66A6DFA-F124-4757-B317-7FA181B056BB}" srcOrd="5" destOrd="0" parTransId="{A34A2824-675D-477F-B6C7-347F2C6DF2A3}" sibTransId="{7EDC5E1B-F128-4B71-A5DE-CB26924A44AC}"/>
    <dgm:cxn modelId="{F64CC113-F5BE-ED4A-B5EC-302B3017C9F7}" type="presOf" srcId="{70C5F8BC-4025-4685-8726-0CC41BDEE255}" destId="{D8B17C18-4613-48A7-8EE8-526E0CAA2F7A}" srcOrd="0" destOrd="0" presId="urn:microsoft.com/office/officeart/2005/8/layout/equation1"/>
    <dgm:cxn modelId="{F5BB1889-14E6-134A-8E81-D7BC806EC40D}" type="presOf" srcId="{A71C7EAF-4FE3-4EEB-B1EF-B4B3676CC950}" destId="{7E246CE7-D92A-4054-90ED-8DBF49274336}" srcOrd="0" destOrd="0" presId="urn:microsoft.com/office/officeart/2005/8/layout/equation1"/>
    <dgm:cxn modelId="{3DEB20D2-A702-4D77-B002-A94BABBADE9F}" srcId="{E805DECC-88C5-4816-BDA1-6A105D058E6C}" destId="{C7DAA965-9DFE-4211-BA85-706F1C004E00}" srcOrd="2" destOrd="0" parTransId="{0BB3C200-B298-4491-9EA5-A59523B65E79}" sibTransId="{F31F68B6-E05C-4728-86E4-86664F9542B6}"/>
    <dgm:cxn modelId="{3C4AA19E-9DF7-4987-8528-3FADD90BE338}" srcId="{E805DECC-88C5-4816-BDA1-6A105D058E6C}" destId="{E59496B1-401A-4AE6-8400-76FC8AD87BF0}" srcOrd="1" destOrd="0" parTransId="{81172A3A-54B6-4ABB-B78F-FC0BEF181C3E}" sibTransId="{0FB36B20-BA2F-46FD-BAE6-CB6E0230A8C9}"/>
    <dgm:cxn modelId="{F1602443-A556-F34D-9EEF-AC5B1631E8F4}" type="presOf" srcId="{6CDD8182-846C-4483-8B9B-0D84463EA60B}" destId="{16EA7E5C-F4CE-4BF8-8DBC-D922F050B43C}" srcOrd="0" destOrd="0" presId="urn:microsoft.com/office/officeart/2005/8/layout/equation1"/>
    <dgm:cxn modelId="{A59817A8-0F9C-694D-A6C7-36FD9063708D}" type="presParOf" srcId="{21654CFF-209C-432A-B9B6-ABBBBD50EB9F}" destId="{C9F34AA3-3CF1-4889-BD80-87F6E422ED25}" srcOrd="0" destOrd="0" presId="urn:microsoft.com/office/officeart/2005/8/layout/equation1"/>
    <dgm:cxn modelId="{2B583392-5BBC-0A4B-B977-E41746247F3B}" type="presParOf" srcId="{21654CFF-209C-432A-B9B6-ABBBBD50EB9F}" destId="{EA865805-7055-4B67-9042-99F56D7DA2CE}" srcOrd="1" destOrd="0" presId="urn:microsoft.com/office/officeart/2005/8/layout/equation1"/>
    <dgm:cxn modelId="{44C3087A-7D12-A842-A8B6-193CDEC62BC4}" type="presParOf" srcId="{21654CFF-209C-432A-B9B6-ABBBBD50EB9F}" destId="{6E859CDD-E077-4575-B091-E00B91D72009}" srcOrd="2" destOrd="0" presId="urn:microsoft.com/office/officeart/2005/8/layout/equation1"/>
    <dgm:cxn modelId="{DAC3B3EF-F19C-E640-979B-A5218A1B9705}" type="presParOf" srcId="{21654CFF-209C-432A-B9B6-ABBBBD50EB9F}" destId="{AA58F184-762A-4F9A-92E9-E84ADCCF84B3}" srcOrd="3" destOrd="0" presId="urn:microsoft.com/office/officeart/2005/8/layout/equation1"/>
    <dgm:cxn modelId="{F9C71E06-0A6A-7F44-8AD3-0FA2FBCF2EAB}" type="presParOf" srcId="{21654CFF-209C-432A-B9B6-ABBBBD50EB9F}" destId="{CD5D27D6-62E8-4A84-B833-B215FB358528}" srcOrd="4" destOrd="0" presId="urn:microsoft.com/office/officeart/2005/8/layout/equation1"/>
    <dgm:cxn modelId="{01393181-E28D-B74B-8775-DF471615DD6E}" type="presParOf" srcId="{21654CFF-209C-432A-B9B6-ABBBBD50EB9F}" destId="{051AD8A3-1F11-4202-A968-A8019A13E86E}" srcOrd="5" destOrd="0" presId="urn:microsoft.com/office/officeart/2005/8/layout/equation1"/>
    <dgm:cxn modelId="{8382B2B4-2407-E148-A9F3-5717D853F6FA}" type="presParOf" srcId="{21654CFF-209C-432A-B9B6-ABBBBD50EB9F}" destId="{2B9A1B52-1789-48B6-88BB-71B7FCDB4785}" srcOrd="6" destOrd="0" presId="urn:microsoft.com/office/officeart/2005/8/layout/equation1"/>
    <dgm:cxn modelId="{344BF8F1-3819-954D-B496-E08C7A46E23B}" type="presParOf" srcId="{21654CFF-209C-432A-B9B6-ABBBBD50EB9F}" destId="{1418F02C-C2CC-4AD3-8B9E-E26228C6D295}" srcOrd="7" destOrd="0" presId="urn:microsoft.com/office/officeart/2005/8/layout/equation1"/>
    <dgm:cxn modelId="{6A2F7E24-CD16-F14F-B0AE-BC3C2EB138E8}" type="presParOf" srcId="{21654CFF-209C-432A-B9B6-ABBBBD50EB9F}" destId="{221C1337-DE42-4F19-BA3E-FCD454C7B8B6}" srcOrd="8" destOrd="0" presId="urn:microsoft.com/office/officeart/2005/8/layout/equation1"/>
    <dgm:cxn modelId="{CB71AE32-35A9-754D-B9AE-62401B720789}" type="presParOf" srcId="{21654CFF-209C-432A-B9B6-ABBBBD50EB9F}" destId="{ECBBC2AF-B896-4ECA-97E2-6CF963DF3175}" srcOrd="9" destOrd="0" presId="urn:microsoft.com/office/officeart/2005/8/layout/equation1"/>
    <dgm:cxn modelId="{68E3E323-F675-1F4E-8C68-DE3FC43F6394}" type="presParOf" srcId="{21654CFF-209C-432A-B9B6-ABBBBD50EB9F}" destId="{3BEAD851-AB04-486E-AB36-CE3D81CE8D3A}" srcOrd="10" destOrd="0" presId="urn:microsoft.com/office/officeart/2005/8/layout/equation1"/>
    <dgm:cxn modelId="{4DEBC498-D0E1-FA46-8CB8-719D3FDDB987}" type="presParOf" srcId="{21654CFF-209C-432A-B9B6-ABBBBD50EB9F}" destId="{48D5C1CE-E0A2-4B5D-8BE3-EC909D1066BD}" srcOrd="11" destOrd="0" presId="urn:microsoft.com/office/officeart/2005/8/layout/equation1"/>
    <dgm:cxn modelId="{27C713A9-7124-0548-BFDD-DDD611079BDD}" type="presParOf" srcId="{21654CFF-209C-432A-B9B6-ABBBBD50EB9F}" destId="{D8B17C18-4613-48A7-8EE8-526E0CAA2F7A}" srcOrd="12" destOrd="0" presId="urn:microsoft.com/office/officeart/2005/8/layout/equation1"/>
    <dgm:cxn modelId="{A6282D82-7AB5-D242-A1CC-5BD02555D6AC}" type="presParOf" srcId="{21654CFF-209C-432A-B9B6-ABBBBD50EB9F}" destId="{640C98C8-AB5A-42EB-9B50-63B45D9D7A40}" srcOrd="13" destOrd="0" presId="urn:microsoft.com/office/officeart/2005/8/layout/equation1"/>
    <dgm:cxn modelId="{D33569F1-D576-174B-AC73-4121A6989505}" type="presParOf" srcId="{21654CFF-209C-432A-B9B6-ABBBBD50EB9F}" destId="{16EA7E5C-F4CE-4BF8-8DBC-D922F050B43C}" srcOrd="14" destOrd="0" presId="urn:microsoft.com/office/officeart/2005/8/layout/equation1"/>
    <dgm:cxn modelId="{A358E419-50CD-1241-B318-FF0F6503D1C8}" type="presParOf" srcId="{21654CFF-209C-432A-B9B6-ABBBBD50EB9F}" destId="{EE0AD85D-B221-47D7-87C4-6C3953816EB3}" srcOrd="15" destOrd="0" presId="urn:microsoft.com/office/officeart/2005/8/layout/equation1"/>
    <dgm:cxn modelId="{9704DC90-002F-3B48-9226-F198BFDF5D01}" type="presParOf" srcId="{21654CFF-209C-432A-B9B6-ABBBBD50EB9F}" destId="{7E246CE7-D92A-4054-90ED-8DBF49274336}" srcOrd="16" destOrd="0" presId="urn:microsoft.com/office/officeart/2005/8/layout/equation1"/>
    <dgm:cxn modelId="{42422CA5-685C-504C-BAE1-75369A8D5E3C}" type="presParOf" srcId="{21654CFF-209C-432A-B9B6-ABBBBD50EB9F}" destId="{D9F8C4A2-923D-4A5E-9993-4BC76E196F4A}" srcOrd="17" destOrd="0" presId="urn:microsoft.com/office/officeart/2005/8/layout/equation1"/>
    <dgm:cxn modelId="{3CD953C8-5563-FA49-A794-D53EBAAEBB73}" type="presParOf" srcId="{21654CFF-209C-432A-B9B6-ABBBBD50EB9F}" destId="{1C94FCEC-B63A-4692-BFBC-025103B495BF}" srcOrd="18" destOrd="0" presId="urn:microsoft.com/office/officeart/2005/8/layout/equation1"/>
    <dgm:cxn modelId="{F1FD9B39-18AB-6245-945A-28537A03738D}" type="presParOf" srcId="{21654CFF-209C-432A-B9B6-ABBBBD50EB9F}" destId="{F0DF2CAE-6EAF-4C46-B78F-F10DC7D3EEF7}" srcOrd="19" destOrd="0" presId="urn:microsoft.com/office/officeart/2005/8/layout/equation1"/>
    <dgm:cxn modelId="{75E8FCEA-0666-644C-949D-6BA1416929F9}" type="presParOf" srcId="{21654CFF-209C-432A-B9B6-ABBBBD50EB9F}" destId="{4256DAF8-73FF-4885-B6ED-E7B56B485D54}" srcOrd="20" destOrd="0" presId="urn:microsoft.com/office/officeart/2005/8/layout/equation1"/>
  </dgm:cxnLst>
  <dgm:bg/>
  <dgm:whole/>
  <dgm:extLst>
    <a:ext uri="http://schemas.microsoft.com/office/drawing/2008/diagram">
      <dsp:dataModelExt xmlns:dsp="http://schemas.microsoft.com/office/drawing/2008/diagram" relId="rId22"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23CA5CD7-8DD3-44EC-83AC-67B76F889B76}" type="doc">
      <dgm:prSet loTypeId="urn:microsoft.com/office/officeart/2005/8/layout/equation1" loCatId="process" qsTypeId="urn:microsoft.com/office/officeart/2005/8/quickstyle/simple1" qsCatId="simple" csTypeId="urn:microsoft.com/office/officeart/2005/8/colors/accent1_2" csCatId="accent1" phldr="1"/>
      <dgm:spPr/>
    </dgm:pt>
    <dgm:pt modelId="{CA487F58-0481-4885-A102-92DD38BA78FB}">
      <dgm:prSet phldrT="[Text]"/>
      <dgm:spPr>
        <a:solidFill>
          <a:srgbClr val="DCE6F2">
            <a:alpha val="50196"/>
          </a:srgbClr>
        </a:solidFill>
        <a:ln>
          <a:noFill/>
        </a:ln>
      </dgm:spPr>
      <dgm:t>
        <a:bodyPr/>
        <a:lstStyle/>
        <a:p>
          <a:r>
            <a:rPr lang="en-US" dirty="0" smtClean="0">
              <a:solidFill>
                <a:schemeClr val="bg1">
                  <a:lumMod val="50000"/>
                </a:schemeClr>
              </a:solidFill>
            </a:rPr>
            <a:t>CA</a:t>
          </a:r>
          <a:endParaRPr lang="en-US" dirty="0">
            <a:solidFill>
              <a:schemeClr val="bg1">
                <a:lumMod val="50000"/>
              </a:schemeClr>
            </a:solidFill>
          </a:endParaRPr>
        </a:p>
      </dgm:t>
    </dgm:pt>
    <dgm:pt modelId="{F510E04A-E5F1-4956-ACDE-92501A96EB21}" type="parTrans" cxnId="{9DA25561-ABEB-4BA1-960F-6D9673991BB2}">
      <dgm:prSet/>
      <dgm:spPr/>
      <dgm:t>
        <a:bodyPr/>
        <a:lstStyle/>
        <a:p>
          <a:endParaRPr lang="en-US"/>
        </a:p>
      </dgm:t>
    </dgm:pt>
    <dgm:pt modelId="{13EDBC46-32AF-4493-8EF2-46B546B97A9D}" type="sibTrans" cxnId="{9DA25561-ABEB-4BA1-960F-6D9673991BB2}">
      <dgm:prSet/>
      <dgm:spPr/>
      <dgm:t>
        <a:bodyPr/>
        <a:lstStyle/>
        <a:p>
          <a:endParaRPr lang="en-US"/>
        </a:p>
      </dgm:t>
    </dgm:pt>
    <dgm:pt modelId="{D7BFC022-AF3A-4487-A75B-50EB9D7C74E6}">
      <dgm:prSet phldrT="[Text]"/>
      <dgm:spPr>
        <a:solidFill>
          <a:srgbClr val="F2DCDB">
            <a:alpha val="30196"/>
          </a:srgbClr>
        </a:solidFill>
        <a:ln>
          <a:noFill/>
        </a:ln>
      </dgm:spPr>
      <dgm:t>
        <a:bodyPr/>
        <a:lstStyle/>
        <a:p>
          <a:r>
            <a:rPr lang="en-US" dirty="0" smtClean="0">
              <a:solidFill>
                <a:schemeClr val="bg1">
                  <a:lumMod val="50000"/>
                </a:schemeClr>
              </a:solidFill>
            </a:rPr>
            <a:t>Intro</a:t>
          </a:r>
          <a:endParaRPr lang="en-US" dirty="0">
            <a:solidFill>
              <a:schemeClr val="bg1">
                <a:lumMod val="50000"/>
              </a:schemeClr>
            </a:solidFill>
          </a:endParaRPr>
        </a:p>
      </dgm:t>
    </dgm:pt>
    <dgm:pt modelId="{1E36A59F-2269-4B2A-85EE-E602CE1D82CC}" type="parTrans" cxnId="{837A8EE6-C47C-4ADB-88C0-E8832CAD80A4}">
      <dgm:prSet/>
      <dgm:spPr/>
      <dgm:t>
        <a:bodyPr/>
        <a:lstStyle/>
        <a:p>
          <a:endParaRPr lang="en-US"/>
        </a:p>
      </dgm:t>
    </dgm:pt>
    <dgm:pt modelId="{DD83DFCB-4032-456C-BACA-FEC214936EB2}" type="sibTrans" cxnId="{837A8EE6-C47C-4ADB-88C0-E8832CAD80A4}">
      <dgm:prSet/>
      <dgm:spPr/>
      <dgm:t>
        <a:bodyPr/>
        <a:lstStyle/>
        <a:p>
          <a:endParaRPr lang="en-US"/>
        </a:p>
      </dgm:t>
    </dgm:pt>
    <dgm:pt modelId="{286EE67A-B386-41CE-9D01-253D33DCDA56}">
      <dgm:prSet phldrT="[Text]"/>
      <dgm:spPr>
        <a:solidFill>
          <a:srgbClr val="1E5A16"/>
        </a:solidFill>
        <a:ln>
          <a:noFill/>
        </a:ln>
      </dgm:spPr>
      <dgm:t>
        <a:bodyPr/>
        <a:lstStyle/>
        <a:p>
          <a:r>
            <a:rPr lang="en-US" dirty="0" smtClean="0"/>
            <a:t>RB</a:t>
          </a:r>
          <a:endParaRPr lang="en-US" dirty="0"/>
        </a:p>
      </dgm:t>
    </dgm:pt>
    <dgm:pt modelId="{049115CD-D133-4563-B8AD-2A1738579970}" type="parTrans" cxnId="{FB369E76-6F89-4901-897A-19BDFBEDBD0D}">
      <dgm:prSet/>
      <dgm:spPr/>
      <dgm:t>
        <a:bodyPr/>
        <a:lstStyle/>
        <a:p>
          <a:endParaRPr lang="en-US"/>
        </a:p>
      </dgm:t>
    </dgm:pt>
    <dgm:pt modelId="{B7BF1910-E214-43D7-BF90-6C90AD9671C0}" type="sibTrans" cxnId="{FB369E76-6F89-4901-897A-19BDFBEDBD0D}">
      <dgm:prSet/>
      <dgm:spPr/>
      <dgm:t>
        <a:bodyPr/>
        <a:lstStyle/>
        <a:p>
          <a:endParaRPr lang="en-US"/>
        </a:p>
      </dgm:t>
    </dgm:pt>
    <dgm:pt modelId="{2AA6EEEF-704F-4BB8-8713-BBDF2B8A4FBD}">
      <dgm:prSet phldrT="[Text]"/>
      <dgm:spPr>
        <a:solidFill>
          <a:schemeClr val="accent6">
            <a:lumMod val="75000"/>
          </a:schemeClr>
        </a:solidFill>
        <a:ln>
          <a:noFill/>
        </a:ln>
      </dgm:spPr>
      <dgm:t>
        <a:bodyPr/>
        <a:lstStyle/>
        <a:p>
          <a:r>
            <a:rPr lang="en-US" dirty="0" err="1" smtClean="0"/>
            <a:t>Cf</a:t>
          </a:r>
          <a:endParaRPr lang="en-US" dirty="0"/>
        </a:p>
      </dgm:t>
    </dgm:pt>
    <dgm:pt modelId="{E054718A-75CE-404D-ACEB-D937697673B3}" type="parTrans" cxnId="{D17995AB-D151-4540-9CF3-A5A1BC78A284}">
      <dgm:prSet/>
      <dgm:spPr/>
      <dgm:t>
        <a:bodyPr/>
        <a:lstStyle/>
        <a:p>
          <a:endParaRPr lang="en-US"/>
        </a:p>
      </dgm:t>
    </dgm:pt>
    <dgm:pt modelId="{2B6B4AA2-BD7A-4545-8516-20FF2ED0F1DC}" type="sibTrans" cxnId="{D17995AB-D151-4540-9CF3-A5A1BC78A284}">
      <dgm:prSet/>
      <dgm:spPr/>
      <dgm:t>
        <a:bodyPr/>
        <a:lstStyle/>
        <a:p>
          <a:endParaRPr lang="en-US"/>
        </a:p>
      </dgm:t>
    </dgm:pt>
    <dgm:pt modelId="{65D7D000-26A3-400F-A2DF-53D13E60BF2B}">
      <dgm:prSet phldrT="[Text]"/>
      <dgm:spPr>
        <a:solidFill>
          <a:schemeClr val="accent4">
            <a:lumMod val="75000"/>
          </a:schemeClr>
        </a:solidFill>
        <a:ln>
          <a:noFill/>
        </a:ln>
      </dgm:spPr>
      <dgm:t>
        <a:bodyPr/>
        <a:lstStyle/>
        <a:p>
          <a:r>
            <a:rPr lang="en-US" dirty="0" err="1" smtClean="0"/>
            <a:t>Ptn</a:t>
          </a:r>
          <a:endParaRPr lang="en-US" dirty="0"/>
        </a:p>
      </dgm:t>
    </dgm:pt>
    <dgm:pt modelId="{64F38891-ED60-42E6-9624-6A7BB4EE5E72}" type="parTrans" cxnId="{EFEFBBD1-6128-4C62-A200-0555FE12F5C5}">
      <dgm:prSet/>
      <dgm:spPr/>
      <dgm:t>
        <a:bodyPr/>
        <a:lstStyle/>
        <a:p>
          <a:endParaRPr lang="en-US"/>
        </a:p>
      </dgm:t>
    </dgm:pt>
    <dgm:pt modelId="{1F85C2A2-5A1F-4EA4-9109-5156364209E0}" type="sibTrans" cxnId="{EFEFBBD1-6128-4C62-A200-0555FE12F5C5}">
      <dgm:prSet/>
      <dgm:spPr/>
      <dgm:t>
        <a:bodyPr/>
        <a:lstStyle/>
        <a:p>
          <a:endParaRPr lang="en-US"/>
        </a:p>
      </dgm:t>
    </dgm:pt>
    <dgm:pt modelId="{DA79184F-25DC-4664-B450-A9E3B9AC43A1}">
      <dgm:prSet phldrT="[Text]"/>
      <dgm:spPr>
        <a:solidFill>
          <a:schemeClr val="bg2">
            <a:lumMod val="10000"/>
          </a:schemeClr>
        </a:solidFill>
        <a:ln>
          <a:noFill/>
        </a:ln>
      </dgm:spPr>
      <dgm:t>
        <a:bodyPr/>
        <a:lstStyle/>
        <a:p>
          <a:r>
            <a:rPr lang="en-US" dirty="0" smtClean="0"/>
            <a:t>Phase 5</a:t>
          </a:r>
          <a:endParaRPr lang="en-US" dirty="0"/>
        </a:p>
      </dgm:t>
    </dgm:pt>
    <dgm:pt modelId="{E031FC6D-7234-4FB1-A16D-50A140B018F7}" type="parTrans" cxnId="{A4167BF6-E98D-44A5-BDEE-93165D1E728A}">
      <dgm:prSet/>
      <dgm:spPr/>
      <dgm:t>
        <a:bodyPr/>
        <a:lstStyle/>
        <a:p>
          <a:endParaRPr lang="en-US"/>
        </a:p>
      </dgm:t>
    </dgm:pt>
    <dgm:pt modelId="{BC5C96D1-2953-400E-A408-8BF44BB55005}" type="sibTrans" cxnId="{A4167BF6-E98D-44A5-BDEE-93165D1E728A}">
      <dgm:prSet/>
      <dgm:spPr/>
      <dgm:t>
        <a:bodyPr/>
        <a:lstStyle/>
        <a:p>
          <a:endParaRPr lang="en-US"/>
        </a:p>
      </dgm:t>
    </dgm:pt>
    <dgm:pt modelId="{A43A8620-A335-48EF-92DD-6EA3D560AA32}" type="pres">
      <dgm:prSet presAssocID="{23CA5CD7-8DD3-44EC-83AC-67B76F889B76}" presName="linearFlow" presStyleCnt="0">
        <dgm:presLayoutVars>
          <dgm:dir/>
          <dgm:resizeHandles val="exact"/>
        </dgm:presLayoutVars>
      </dgm:prSet>
      <dgm:spPr/>
    </dgm:pt>
    <dgm:pt modelId="{1A376539-4EDE-4CC9-B7AD-0BB0D8510492}" type="pres">
      <dgm:prSet presAssocID="{CA487F58-0481-4885-A102-92DD38BA78FB}" presName="node" presStyleLbl="node1" presStyleIdx="0" presStyleCnt="6">
        <dgm:presLayoutVars>
          <dgm:bulletEnabled val="1"/>
        </dgm:presLayoutVars>
      </dgm:prSet>
      <dgm:spPr/>
      <dgm:t>
        <a:bodyPr/>
        <a:lstStyle/>
        <a:p>
          <a:endParaRPr lang="en-US"/>
        </a:p>
      </dgm:t>
    </dgm:pt>
    <dgm:pt modelId="{030A97FA-75A4-473D-90B4-B7CC2D73BF80}" type="pres">
      <dgm:prSet presAssocID="{13EDBC46-32AF-4493-8EF2-46B546B97A9D}" presName="spacerL" presStyleCnt="0"/>
      <dgm:spPr/>
    </dgm:pt>
    <dgm:pt modelId="{E7F43881-E698-41F3-8E9B-EAF209703BA9}" type="pres">
      <dgm:prSet presAssocID="{13EDBC46-32AF-4493-8EF2-46B546B97A9D}" presName="sibTrans" presStyleLbl="sibTrans2D1" presStyleIdx="0" presStyleCnt="5"/>
      <dgm:spPr/>
      <dgm:t>
        <a:bodyPr/>
        <a:lstStyle/>
        <a:p>
          <a:endParaRPr lang="en-US"/>
        </a:p>
      </dgm:t>
    </dgm:pt>
    <dgm:pt modelId="{3410D9D6-0F99-4B08-9092-063804E40F45}" type="pres">
      <dgm:prSet presAssocID="{13EDBC46-32AF-4493-8EF2-46B546B97A9D}" presName="spacerR" presStyleCnt="0"/>
      <dgm:spPr/>
    </dgm:pt>
    <dgm:pt modelId="{FA564C8B-7429-4CF3-982B-07AB6C6930A3}" type="pres">
      <dgm:prSet presAssocID="{D7BFC022-AF3A-4487-A75B-50EB9D7C74E6}" presName="node" presStyleLbl="node1" presStyleIdx="1" presStyleCnt="6">
        <dgm:presLayoutVars>
          <dgm:bulletEnabled val="1"/>
        </dgm:presLayoutVars>
      </dgm:prSet>
      <dgm:spPr/>
      <dgm:t>
        <a:bodyPr/>
        <a:lstStyle/>
        <a:p>
          <a:endParaRPr lang="en-US"/>
        </a:p>
      </dgm:t>
    </dgm:pt>
    <dgm:pt modelId="{7F16C866-CE74-4246-B935-11D875AB3C1D}" type="pres">
      <dgm:prSet presAssocID="{DD83DFCB-4032-456C-BACA-FEC214936EB2}" presName="spacerL" presStyleCnt="0"/>
      <dgm:spPr/>
    </dgm:pt>
    <dgm:pt modelId="{5C57AF15-9181-4098-9266-4904517D898A}" type="pres">
      <dgm:prSet presAssocID="{DD83DFCB-4032-456C-BACA-FEC214936EB2}" presName="sibTrans" presStyleLbl="sibTrans2D1" presStyleIdx="1" presStyleCnt="5"/>
      <dgm:spPr/>
      <dgm:t>
        <a:bodyPr/>
        <a:lstStyle/>
        <a:p>
          <a:endParaRPr lang="en-US"/>
        </a:p>
      </dgm:t>
    </dgm:pt>
    <dgm:pt modelId="{2605E8A3-AD02-4BC5-95A1-042C0B1074F3}" type="pres">
      <dgm:prSet presAssocID="{DD83DFCB-4032-456C-BACA-FEC214936EB2}" presName="spacerR" presStyleCnt="0"/>
      <dgm:spPr/>
    </dgm:pt>
    <dgm:pt modelId="{60F410E1-D7E2-471D-8063-BB99A79B96A4}" type="pres">
      <dgm:prSet presAssocID="{286EE67A-B386-41CE-9D01-253D33DCDA56}" presName="node" presStyleLbl="node1" presStyleIdx="2" presStyleCnt="6">
        <dgm:presLayoutVars>
          <dgm:bulletEnabled val="1"/>
        </dgm:presLayoutVars>
      </dgm:prSet>
      <dgm:spPr/>
      <dgm:t>
        <a:bodyPr/>
        <a:lstStyle/>
        <a:p>
          <a:endParaRPr lang="en-US"/>
        </a:p>
      </dgm:t>
    </dgm:pt>
    <dgm:pt modelId="{5D48DF97-86D1-42FF-87D0-77280BC8AF77}" type="pres">
      <dgm:prSet presAssocID="{B7BF1910-E214-43D7-BF90-6C90AD9671C0}" presName="spacerL" presStyleCnt="0"/>
      <dgm:spPr/>
    </dgm:pt>
    <dgm:pt modelId="{4B833873-2FCC-4EC5-BA0B-2CA415929184}" type="pres">
      <dgm:prSet presAssocID="{B7BF1910-E214-43D7-BF90-6C90AD9671C0}" presName="sibTrans" presStyleLbl="sibTrans2D1" presStyleIdx="2" presStyleCnt="5"/>
      <dgm:spPr/>
      <dgm:t>
        <a:bodyPr/>
        <a:lstStyle/>
        <a:p>
          <a:endParaRPr lang="en-US"/>
        </a:p>
      </dgm:t>
    </dgm:pt>
    <dgm:pt modelId="{049328A2-53E2-4432-8F9F-5C7CC72E6CF6}" type="pres">
      <dgm:prSet presAssocID="{B7BF1910-E214-43D7-BF90-6C90AD9671C0}" presName="spacerR" presStyleCnt="0"/>
      <dgm:spPr/>
    </dgm:pt>
    <dgm:pt modelId="{5BDC45A7-AD74-4254-B07D-0F3748C7308D}" type="pres">
      <dgm:prSet presAssocID="{2AA6EEEF-704F-4BB8-8713-BBDF2B8A4FBD}" presName="node" presStyleLbl="node1" presStyleIdx="3" presStyleCnt="6">
        <dgm:presLayoutVars>
          <dgm:bulletEnabled val="1"/>
        </dgm:presLayoutVars>
      </dgm:prSet>
      <dgm:spPr/>
      <dgm:t>
        <a:bodyPr/>
        <a:lstStyle/>
        <a:p>
          <a:endParaRPr lang="en-US"/>
        </a:p>
      </dgm:t>
    </dgm:pt>
    <dgm:pt modelId="{1DA11833-E29C-410A-9FE4-7297B179ED65}" type="pres">
      <dgm:prSet presAssocID="{2B6B4AA2-BD7A-4545-8516-20FF2ED0F1DC}" presName="spacerL" presStyleCnt="0"/>
      <dgm:spPr/>
    </dgm:pt>
    <dgm:pt modelId="{5409398F-8827-4924-B200-924863728818}" type="pres">
      <dgm:prSet presAssocID="{2B6B4AA2-BD7A-4545-8516-20FF2ED0F1DC}" presName="sibTrans" presStyleLbl="sibTrans2D1" presStyleIdx="3" presStyleCnt="5"/>
      <dgm:spPr/>
      <dgm:t>
        <a:bodyPr/>
        <a:lstStyle/>
        <a:p>
          <a:endParaRPr lang="en-US"/>
        </a:p>
      </dgm:t>
    </dgm:pt>
    <dgm:pt modelId="{8856AAE5-D0D3-4F7C-9154-A10297EE4C26}" type="pres">
      <dgm:prSet presAssocID="{2B6B4AA2-BD7A-4545-8516-20FF2ED0F1DC}" presName="spacerR" presStyleCnt="0"/>
      <dgm:spPr/>
    </dgm:pt>
    <dgm:pt modelId="{EF17D686-C0D0-472C-808B-916D03ABBD64}" type="pres">
      <dgm:prSet presAssocID="{65D7D000-26A3-400F-A2DF-53D13E60BF2B}" presName="node" presStyleLbl="node1" presStyleIdx="4" presStyleCnt="6">
        <dgm:presLayoutVars>
          <dgm:bulletEnabled val="1"/>
        </dgm:presLayoutVars>
      </dgm:prSet>
      <dgm:spPr/>
      <dgm:t>
        <a:bodyPr/>
        <a:lstStyle/>
        <a:p>
          <a:endParaRPr lang="en-US"/>
        </a:p>
      </dgm:t>
    </dgm:pt>
    <dgm:pt modelId="{7B33E036-0D15-4DF4-B2A1-319B4658449D}" type="pres">
      <dgm:prSet presAssocID="{1F85C2A2-5A1F-4EA4-9109-5156364209E0}" presName="spacerL" presStyleCnt="0"/>
      <dgm:spPr/>
    </dgm:pt>
    <dgm:pt modelId="{EBDFA67C-BA2D-402C-B2BB-202CC70333FA}" type="pres">
      <dgm:prSet presAssocID="{1F85C2A2-5A1F-4EA4-9109-5156364209E0}" presName="sibTrans" presStyleLbl="sibTrans2D1" presStyleIdx="4" presStyleCnt="5"/>
      <dgm:spPr/>
      <dgm:t>
        <a:bodyPr/>
        <a:lstStyle/>
        <a:p>
          <a:endParaRPr lang="en-US"/>
        </a:p>
      </dgm:t>
    </dgm:pt>
    <dgm:pt modelId="{8D3368EA-C471-464F-8AD6-66C1D5C5D0B8}" type="pres">
      <dgm:prSet presAssocID="{1F85C2A2-5A1F-4EA4-9109-5156364209E0}" presName="spacerR" presStyleCnt="0"/>
      <dgm:spPr/>
    </dgm:pt>
    <dgm:pt modelId="{B5115846-5019-4BEC-ADDA-81B050AAF0DD}" type="pres">
      <dgm:prSet presAssocID="{DA79184F-25DC-4664-B450-A9E3B9AC43A1}" presName="node" presStyleLbl="node1" presStyleIdx="5" presStyleCnt="6">
        <dgm:presLayoutVars>
          <dgm:bulletEnabled val="1"/>
        </dgm:presLayoutVars>
      </dgm:prSet>
      <dgm:spPr/>
      <dgm:t>
        <a:bodyPr/>
        <a:lstStyle/>
        <a:p>
          <a:endParaRPr lang="en-US"/>
        </a:p>
      </dgm:t>
    </dgm:pt>
  </dgm:ptLst>
  <dgm:cxnLst>
    <dgm:cxn modelId="{F13BEF83-DF2B-0045-87DC-70FCF774E5BA}" type="presOf" srcId="{2B6B4AA2-BD7A-4545-8516-20FF2ED0F1DC}" destId="{5409398F-8827-4924-B200-924863728818}" srcOrd="0" destOrd="0" presId="urn:microsoft.com/office/officeart/2005/8/layout/equation1"/>
    <dgm:cxn modelId="{9DA25561-ABEB-4BA1-960F-6D9673991BB2}" srcId="{23CA5CD7-8DD3-44EC-83AC-67B76F889B76}" destId="{CA487F58-0481-4885-A102-92DD38BA78FB}" srcOrd="0" destOrd="0" parTransId="{F510E04A-E5F1-4956-ACDE-92501A96EB21}" sibTransId="{13EDBC46-32AF-4493-8EF2-46B546B97A9D}"/>
    <dgm:cxn modelId="{9D287502-7E1D-D544-AACD-D4810116177C}" type="presOf" srcId="{2AA6EEEF-704F-4BB8-8713-BBDF2B8A4FBD}" destId="{5BDC45A7-AD74-4254-B07D-0F3748C7308D}" srcOrd="0" destOrd="0" presId="urn:microsoft.com/office/officeart/2005/8/layout/equation1"/>
    <dgm:cxn modelId="{56553F40-EFFE-734F-9DF8-232D1652863E}" type="presOf" srcId="{DA79184F-25DC-4664-B450-A9E3B9AC43A1}" destId="{B5115846-5019-4BEC-ADDA-81B050AAF0DD}" srcOrd="0" destOrd="0" presId="urn:microsoft.com/office/officeart/2005/8/layout/equation1"/>
    <dgm:cxn modelId="{A4167BF6-E98D-44A5-BDEE-93165D1E728A}" srcId="{23CA5CD7-8DD3-44EC-83AC-67B76F889B76}" destId="{DA79184F-25DC-4664-B450-A9E3B9AC43A1}" srcOrd="5" destOrd="0" parTransId="{E031FC6D-7234-4FB1-A16D-50A140B018F7}" sibTransId="{BC5C96D1-2953-400E-A408-8BF44BB55005}"/>
    <dgm:cxn modelId="{837A8EE6-C47C-4ADB-88C0-E8832CAD80A4}" srcId="{23CA5CD7-8DD3-44EC-83AC-67B76F889B76}" destId="{D7BFC022-AF3A-4487-A75B-50EB9D7C74E6}" srcOrd="1" destOrd="0" parTransId="{1E36A59F-2269-4B2A-85EE-E602CE1D82CC}" sibTransId="{DD83DFCB-4032-456C-BACA-FEC214936EB2}"/>
    <dgm:cxn modelId="{3945987F-86D5-AA42-9923-7C005353B505}" type="presOf" srcId="{13EDBC46-32AF-4493-8EF2-46B546B97A9D}" destId="{E7F43881-E698-41F3-8E9B-EAF209703BA9}" srcOrd="0" destOrd="0" presId="urn:microsoft.com/office/officeart/2005/8/layout/equation1"/>
    <dgm:cxn modelId="{EFEFBBD1-6128-4C62-A200-0555FE12F5C5}" srcId="{23CA5CD7-8DD3-44EC-83AC-67B76F889B76}" destId="{65D7D000-26A3-400F-A2DF-53D13E60BF2B}" srcOrd="4" destOrd="0" parTransId="{64F38891-ED60-42E6-9624-6A7BB4EE5E72}" sibTransId="{1F85C2A2-5A1F-4EA4-9109-5156364209E0}"/>
    <dgm:cxn modelId="{92DCD725-6EC1-904D-AD3C-8B28E99343EB}" type="presOf" srcId="{DD83DFCB-4032-456C-BACA-FEC214936EB2}" destId="{5C57AF15-9181-4098-9266-4904517D898A}" srcOrd="0" destOrd="0" presId="urn:microsoft.com/office/officeart/2005/8/layout/equation1"/>
    <dgm:cxn modelId="{FB369E76-6F89-4901-897A-19BDFBEDBD0D}" srcId="{23CA5CD7-8DD3-44EC-83AC-67B76F889B76}" destId="{286EE67A-B386-41CE-9D01-253D33DCDA56}" srcOrd="2" destOrd="0" parTransId="{049115CD-D133-4563-B8AD-2A1738579970}" sibTransId="{B7BF1910-E214-43D7-BF90-6C90AD9671C0}"/>
    <dgm:cxn modelId="{52C209D4-8227-3444-B9DE-89F7F0A549C3}" type="presOf" srcId="{CA487F58-0481-4885-A102-92DD38BA78FB}" destId="{1A376539-4EDE-4CC9-B7AD-0BB0D8510492}" srcOrd="0" destOrd="0" presId="urn:microsoft.com/office/officeart/2005/8/layout/equation1"/>
    <dgm:cxn modelId="{B5A36F1C-5385-F847-8742-7D221C6A71CE}" type="presOf" srcId="{D7BFC022-AF3A-4487-A75B-50EB9D7C74E6}" destId="{FA564C8B-7429-4CF3-982B-07AB6C6930A3}" srcOrd="0" destOrd="0" presId="urn:microsoft.com/office/officeart/2005/8/layout/equation1"/>
    <dgm:cxn modelId="{F158A8A1-6340-904B-89D9-38330D928C3D}" type="presOf" srcId="{286EE67A-B386-41CE-9D01-253D33DCDA56}" destId="{60F410E1-D7E2-471D-8063-BB99A79B96A4}" srcOrd="0" destOrd="0" presId="urn:microsoft.com/office/officeart/2005/8/layout/equation1"/>
    <dgm:cxn modelId="{12337AD2-3A9A-6840-ABC8-8C29FBD715F9}" type="presOf" srcId="{B7BF1910-E214-43D7-BF90-6C90AD9671C0}" destId="{4B833873-2FCC-4EC5-BA0B-2CA415929184}" srcOrd="0" destOrd="0" presId="urn:microsoft.com/office/officeart/2005/8/layout/equation1"/>
    <dgm:cxn modelId="{D17995AB-D151-4540-9CF3-A5A1BC78A284}" srcId="{23CA5CD7-8DD3-44EC-83AC-67B76F889B76}" destId="{2AA6EEEF-704F-4BB8-8713-BBDF2B8A4FBD}" srcOrd="3" destOrd="0" parTransId="{E054718A-75CE-404D-ACEB-D937697673B3}" sibTransId="{2B6B4AA2-BD7A-4545-8516-20FF2ED0F1DC}"/>
    <dgm:cxn modelId="{522CE791-C078-ED4D-989B-D51584E496A3}" type="presOf" srcId="{1F85C2A2-5A1F-4EA4-9109-5156364209E0}" destId="{EBDFA67C-BA2D-402C-B2BB-202CC70333FA}" srcOrd="0" destOrd="0" presId="urn:microsoft.com/office/officeart/2005/8/layout/equation1"/>
    <dgm:cxn modelId="{285173FF-2DC4-4D46-9A71-CEA2E68A4719}" type="presOf" srcId="{23CA5CD7-8DD3-44EC-83AC-67B76F889B76}" destId="{A43A8620-A335-48EF-92DD-6EA3D560AA32}" srcOrd="0" destOrd="0" presId="urn:microsoft.com/office/officeart/2005/8/layout/equation1"/>
    <dgm:cxn modelId="{3226EFD7-112E-324F-A783-11A8FF04BE27}" type="presOf" srcId="{65D7D000-26A3-400F-A2DF-53D13E60BF2B}" destId="{EF17D686-C0D0-472C-808B-916D03ABBD64}" srcOrd="0" destOrd="0" presId="urn:microsoft.com/office/officeart/2005/8/layout/equation1"/>
    <dgm:cxn modelId="{3103B2EC-950C-E343-B7C1-10B0C3150513}" type="presParOf" srcId="{A43A8620-A335-48EF-92DD-6EA3D560AA32}" destId="{1A376539-4EDE-4CC9-B7AD-0BB0D8510492}" srcOrd="0" destOrd="0" presId="urn:microsoft.com/office/officeart/2005/8/layout/equation1"/>
    <dgm:cxn modelId="{2E6366D3-597D-7E44-A1ED-47C3D7AE2F98}" type="presParOf" srcId="{A43A8620-A335-48EF-92DD-6EA3D560AA32}" destId="{030A97FA-75A4-473D-90B4-B7CC2D73BF80}" srcOrd="1" destOrd="0" presId="urn:microsoft.com/office/officeart/2005/8/layout/equation1"/>
    <dgm:cxn modelId="{A0A4FC97-6017-6947-9428-8D48CE0E408C}" type="presParOf" srcId="{A43A8620-A335-48EF-92DD-6EA3D560AA32}" destId="{E7F43881-E698-41F3-8E9B-EAF209703BA9}" srcOrd="2" destOrd="0" presId="urn:microsoft.com/office/officeart/2005/8/layout/equation1"/>
    <dgm:cxn modelId="{77C93E07-4C6B-C244-9A9C-B27303F50A6B}" type="presParOf" srcId="{A43A8620-A335-48EF-92DD-6EA3D560AA32}" destId="{3410D9D6-0F99-4B08-9092-063804E40F45}" srcOrd="3" destOrd="0" presId="urn:microsoft.com/office/officeart/2005/8/layout/equation1"/>
    <dgm:cxn modelId="{DC4AE2D2-27B7-F445-94C3-7D5781008D9C}" type="presParOf" srcId="{A43A8620-A335-48EF-92DD-6EA3D560AA32}" destId="{FA564C8B-7429-4CF3-982B-07AB6C6930A3}" srcOrd="4" destOrd="0" presId="urn:microsoft.com/office/officeart/2005/8/layout/equation1"/>
    <dgm:cxn modelId="{0A531819-D0B2-7341-ABD3-4F6DB29F13FE}" type="presParOf" srcId="{A43A8620-A335-48EF-92DD-6EA3D560AA32}" destId="{7F16C866-CE74-4246-B935-11D875AB3C1D}" srcOrd="5" destOrd="0" presId="urn:microsoft.com/office/officeart/2005/8/layout/equation1"/>
    <dgm:cxn modelId="{78F4700A-52A9-254A-95B1-64CF6D0A5E90}" type="presParOf" srcId="{A43A8620-A335-48EF-92DD-6EA3D560AA32}" destId="{5C57AF15-9181-4098-9266-4904517D898A}" srcOrd="6" destOrd="0" presId="urn:microsoft.com/office/officeart/2005/8/layout/equation1"/>
    <dgm:cxn modelId="{BB15B02D-56CE-764A-9B6F-638ADC7E5CAC}" type="presParOf" srcId="{A43A8620-A335-48EF-92DD-6EA3D560AA32}" destId="{2605E8A3-AD02-4BC5-95A1-042C0B1074F3}" srcOrd="7" destOrd="0" presId="urn:microsoft.com/office/officeart/2005/8/layout/equation1"/>
    <dgm:cxn modelId="{EBC0D104-2959-E046-9AD1-5C73E6B4B06B}" type="presParOf" srcId="{A43A8620-A335-48EF-92DD-6EA3D560AA32}" destId="{60F410E1-D7E2-471D-8063-BB99A79B96A4}" srcOrd="8" destOrd="0" presId="urn:microsoft.com/office/officeart/2005/8/layout/equation1"/>
    <dgm:cxn modelId="{99D35652-0C15-7243-A905-112AE3BD317A}" type="presParOf" srcId="{A43A8620-A335-48EF-92DD-6EA3D560AA32}" destId="{5D48DF97-86D1-42FF-87D0-77280BC8AF77}" srcOrd="9" destOrd="0" presId="urn:microsoft.com/office/officeart/2005/8/layout/equation1"/>
    <dgm:cxn modelId="{33728AE2-9ED1-F14E-87BA-C7D69BEB576D}" type="presParOf" srcId="{A43A8620-A335-48EF-92DD-6EA3D560AA32}" destId="{4B833873-2FCC-4EC5-BA0B-2CA415929184}" srcOrd="10" destOrd="0" presId="urn:microsoft.com/office/officeart/2005/8/layout/equation1"/>
    <dgm:cxn modelId="{FF9B850C-2B07-F242-98A4-04E290C63CA8}" type="presParOf" srcId="{A43A8620-A335-48EF-92DD-6EA3D560AA32}" destId="{049328A2-53E2-4432-8F9F-5C7CC72E6CF6}" srcOrd="11" destOrd="0" presId="urn:microsoft.com/office/officeart/2005/8/layout/equation1"/>
    <dgm:cxn modelId="{DB2C9003-DD52-E648-BF8E-B987017C9811}" type="presParOf" srcId="{A43A8620-A335-48EF-92DD-6EA3D560AA32}" destId="{5BDC45A7-AD74-4254-B07D-0F3748C7308D}" srcOrd="12" destOrd="0" presId="urn:microsoft.com/office/officeart/2005/8/layout/equation1"/>
    <dgm:cxn modelId="{E22C0E6A-E523-8245-BB73-D3FC4AF55C27}" type="presParOf" srcId="{A43A8620-A335-48EF-92DD-6EA3D560AA32}" destId="{1DA11833-E29C-410A-9FE4-7297B179ED65}" srcOrd="13" destOrd="0" presId="urn:microsoft.com/office/officeart/2005/8/layout/equation1"/>
    <dgm:cxn modelId="{20F766FF-70F2-814D-AE5B-FB36E62855B7}" type="presParOf" srcId="{A43A8620-A335-48EF-92DD-6EA3D560AA32}" destId="{5409398F-8827-4924-B200-924863728818}" srcOrd="14" destOrd="0" presId="urn:microsoft.com/office/officeart/2005/8/layout/equation1"/>
    <dgm:cxn modelId="{9F78F56E-4731-6843-9219-5E2B97E6E9B9}" type="presParOf" srcId="{A43A8620-A335-48EF-92DD-6EA3D560AA32}" destId="{8856AAE5-D0D3-4F7C-9154-A10297EE4C26}" srcOrd="15" destOrd="0" presId="urn:microsoft.com/office/officeart/2005/8/layout/equation1"/>
    <dgm:cxn modelId="{11DA3E9B-056B-AC4F-9B28-3BA8387E8EB0}" type="presParOf" srcId="{A43A8620-A335-48EF-92DD-6EA3D560AA32}" destId="{EF17D686-C0D0-472C-808B-916D03ABBD64}" srcOrd="16" destOrd="0" presId="urn:microsoft.com/office/officeart/2005/8/layout/equation1"/>
    <dgm:cxn modelId="{91AF5549-13AA-1E4D-8647-2CB2412F29D2}" type="presParOf" srcId="{A43A8620-A335-48EF-92DD-6EA3D560AA32}" destId="{7B33E036-0D15-4DF4-B2A1-319B4658449D}" srcOrd="17" destOrd="0" presId="urn:microsoft.com/office/officeart/2005/8/layout/equation1"/>
    <dgm:cxn modelId="{04C209E2-EACE-4147-B3F2-298D9DA00016}" type="presParOf" srcId="{A43A8620-A335-48EF-92DD-6EA3D560AA32}" destId="{EBDFA67C-BA2D-402C-B2BB-202CC70333FA}" srcOrd="18" destOrd="0" presId="urn:microsoft.com/office/officeart/2005/8/layout/equation1"/>
    <dgm:cxn modelId="{CABE36CE-C9C4-B148-83D5-A3B10A15CFD5}" type="presParOf" srcId="{A43A8620-A335-48EF-92DD-6EA3D560AA32}" destId="{8D3368EA-C471-464F-8AD6-66C1D5C5D0B8}" srcOrd="19" destOrd="0" presId="urn:microsoft.com/office/officeart/2005/8/layout/equation1"/>
    <dgm:cxn modelId="{F3EBA47E-6045-FE48-8534-6DEF0AFFE9E4}" type="presParOf" srcId="{A43A8620-A335-48EF-92DD-6EA3D560AA32}" destId="{B5115846-5019-4BEC-ADDA-81B050AAF0DD}" srcOrd="20" destOrd="0" presId="urn:microsoft.com/office/officeart/2005/8/layout/equation1"/>
  </dgm:cxnLst>
  <dgm:bg/>
  <dgm:whole/>
  <dgm:extLst>
    <a:ext uri="http://schemas.microsoft.com/office/drawing/2008/diagram">
      <dsp:dataModelExt xmlns:dsp="http://schemas.microsoft.com/office/drawing/2008/diagram" relId="rId2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563C216E-1BEF-4340-8238-9E7A5106D307}" type="doc">
      <dgm:prSet loTypeId="urn:microsoft.com/office/officeart/2005/8/layout/cycle2" loCatId="cycle" qsTypeId="urn:microsoft.com/office/officeart/2005/8/quickstyle/simple1" qsCatId="simple" csTypeId="urn:microsoft.com/office/officeart/2005/8/colors/accent1_2" csCatId="accent1" phldr="1"/>
      <dgm:spPr/>
      <dgm:t>
        <a:bodyPr/>
        <a:lstStyle/>
        <a:p>
          <a:endParaRPr lang="en-US"/>
        </a:p>
      </dgm:t>
    </dgm:pt>
    <dgm:pt modelId="{14E19804-6B61-4ACE-967D-5E01AE6636DF}">
      <dgm:prSet phldrT="[Text]" custT="1"/>
      <dgm:spPr/>
      <dgm:t>
        <a:bodyPr/>
        <a:lstStyle/>
        <a:p>
          <a:r>
            <a:rPr lang="en-US" sz="2000" dirty="0" smtClean="0">
              <a:solidFill>
                <a:schemeClr val="accent5">
                  <a:lumMod val="50000"/>
                </a:schemeClr>
              </a:solidFill>
            </a:rPr>
            <a:t>IECSE &amp; </a:t>
          </a:r>
          <a:r>
            <a:rPr lang="en-US" sz="2000" dirty="0" err="1" smtClean="0">
              <a:solidFill>
                <a:schemeClr val="accent5">
                  <a:lumMod val="50000"/>
                </a:schemeClr>
              </a:solidFill>
            </a:rPr>
            <a:t>PreK</a:t>
          </a:r>
          <a:r>
            <a:rPr lang="en-US" sz="2000" dirty="0" smtClean="0">
              <a:solidFill>
                <a:schemeClr val="accent5">
                  <a:lumMod val="50000"/>
                </a:schemeClr>
              </a:solidFill>
            </a:rPr>
            <a:t> teachers discuss embedding interventions into daily routines</a:t>
          </a:r>
          <a:endParaRPr lang="en-US" sz="2000" dirty="0">
            <a:solidFill>
              <a:schemeClr val="accent5">
                <a:lumMod val="50000"/>
              </a:schemeClr>
            </a:solidFill>
          </a:endParaRPr>
        </a:p>
      </dgm:t>
    </dgm:pt>
    <dgm:pt modelId="{BBDE3C24-3144-498A-BF58-C75FCF2F4306}" type="parTrans" cxnId="{C0F07F73-F76E-4D03-B1E2-1D67836EF645}">
      <dgm:prSet/>
      <dgm:spPr/>
      <dgm:t>
        <a:bodyPr/>
        <a:lstStyle/>
        <a:p>
          <a:endParaRPr lang="en-US"/>
        </a:p>
      </dgm:t>
    </dgm:pt>
    <dgm:pt modelId="{1FDD989B-1A14-4DA9-8E66-0F0D3E28728B}" type="sibTrans" cxnId="{C0F07F73-F76E-4D03-B1E2-1D67836EF645}">
      <dgm:prSet/>
      <dgm:spPr>
        <a:solidFill>
          <a:schemeClr val="accent5">
            <a:lumMod val="60000"/>
            <a:lumOff val="40000"/>
          </a:schemeClr>
        </a:solidFill>
      </dgm:spPr>
      <dgm:t>
        <a:bodyPr/>
        <a:lstStyle/>
        <a:p>
          <a:endParaRPr lang="en-US"/>
        </a:p>
      </dgm:t>
    </dgm:pt>
    <dgm:pt modelId="{E87676A7-BEFE-42C0-A5A2-E58164E4A48A}">
      <dgm:prSet phldrT="[Text]" custT="1"/>
      <dgm:spPr/>
      <dgm:t>
        <a:bodyPr/>
        <a:lstStyle/>
        <a:p>
          <a:r>
            <a:rPr lang="en-US" sz="2000" dirty="0" smtClean="0">
              <a:solidFill>
                <a:schemeClr val="accent5">
                  <a:lumMod val="50000"/>
                </a:schemeClr>
              </a:solidFill>
            </a:rPr>
            <a:t>IECSE teacher </a:t>
          </a:r>
          <a:r>
            <a:rPr lang="en-US" sz="2000" dirty="0" smtClean="0">
              <a:solidFill>
                <a:srgbClr val="FFFF00"/>
              </a:solidFill>
            </a:rPr>
            <a:t>encourages</a:t>
          </a:r>
          <a:r>
            <a:rPr lang="en-US" sz="2000" dirty="0" smtClean="0"/>
            <a:t> </a:t>
          </a:r>
          <a:r>
            <a:rPr lang="en-US" sz="2000" dirty="0" err="1" smtClean="0"/>
            <a:t>PreK</a:t>
          </a:r>
          <a:r>
            <a:rPr lang="en-US" sz="2000" dirty="0" smtClean="0"/>
            <a:t> </a:t>
          </a:r>
          <a:r>
            <a:rPr lang="en-US" sz="2000" dirty="0" smtClean="0">
              <a:solidFill>
                <a:schemeClr val="accent5">
                  <a:lumMod val="50000"/>
                </a:schemeClr>
              </a:solidFill>
            </a:rPr>
            <a:t>teacher to implement strategy during center time</a:t>
          </a:r>
          <a:endParaRPr lang="en-US" sz="2000" dirty="0">
            <a:solidFill>
              <a:schemeClr val="accent5">
                <a:lumMod val="50000"/>
              </a:schemeClr>
            </a:solidFill>
          </a:endParaRPr>
        </a:p>
      </dgm:t>
    </dgm:pt>
    <dgm:pt modelId="{EF9C2A1E-3CD4-40D6-9C9A-1C2A5BE4A5A7}" type="parTrans" cxnId="{3E1B9F03-CCB4-43DF-B07E-627B18569233}">
      <dgm:prSet/>
      <dgm:spPr/>
      <dgm:t>
        <a:bodyPr/>
        <a:lstStyle/>
        <a:p>
          <a:endParaRPr lang="en-US"/>
        </a:p>
      </dgm:t>
    </dgm:pt>
    <dgm:pt modelId="{32810240-55CE-4E50-BF73-3B72D2F43316}" type="sibTrans" cxnId="{3E1B9F03-CCB4-43DF-B07E-627B18569233}">
      <dgm:prSet/>
      <dgm:spPr>
        <a:solidFill>
          <a:schemeClr val="accent5">
            <a:lumMod val="60000"/>
            <a:lumOff val="40000"/>
          </a:schemeClr>
        </a:solidFill>
      </dgm:spPr>
      <dgm:t>
        <a:bodyPr/>
        <a:lstStyle/>
        <a:p>
          <a:endParaRPr lang="en-US"/>
        </a:p>
      </dgm:t>
    </dgm:pt>
    <dgm:pt modelId="{F0932263-6CEE-4566-A5B0-45BE6E997AF8}">
      <dgm:prSet phldrT="[Text]" custT="1"/>
      <dgm:spPr/>
      <dgm:t>
        <a:bodyPr/>
        <a:lstStyle/>
        <a:p>
          <a:r>
            <a:rPr lang="en-US" sz="2000" dirty="0" smtClean="0">
              <a:solidFill>
                <a:schemeClr val="accent5">
                  <a:lumMod val="50000"/>
                </a:schemeClr>
              </a:solidFill>
            </a:rPr>
            <a:t>IECSE teacher provides training/ coaching to help teacher learn the strategy</a:t>
          </a:r>
          <a:endParaRPr lang="en-US" sz="2000" dirty="0">
            <a:solidFill>
              <a:schemeClr val="accent5">
                <a:lumMod val="50000"/>
              </a:schemeClr>
            </a:solidFill>
          </a:endParaRPr>
        </a:p>
      </dgm:t>
    </dgm:pt>
    <dgm:pt modelId="{4CBAB779-EF5C-4964-AFD7-642806C0796E}" type="parTrans" cxnId="{DCE7037F-27E3-4F0D-A9F2-E608628FADD9}">
      <dgm:prSet/>
      <dgm:spPr/>
      <dgm:t>
        <a:bodyPr/>
        <a:lstStyle/>
        <a:p>
          <a:endParaRPr lang="en-US"/>
        </a:p>
      </dgm:t>
    </dgm:pt>
    <dgm:pt modelId="{8BE34EC4-E3BB-487A-AC70-97253C7FB7DD}" type="sibTrans" cxnId="{DCE7037F-27E3-4F0D-A9F2-E608628FADD9}">
      <dgm:prSet/>
      <dgm:spPr>
        <a:solidFill>
          <a:schemeClr val="accent5">
            <a:lumMod val="60000"/>
            <a:lumOff val="40000"/>
          </a:schemeClr>
        </a:solidFill>
      </dgm:spPr>
      <dgm:t>
        <a:bodyPr/>
        <a:lstStyle/>
        <a:p>
          <a:endParaRPr lang="en-US"/>
        </a:p>
      </dgm:t>
    </dgm:pt>
    <dgm:pt modelId="{F92A95E0-5AA3-4A21-9433-F3C188859829}" type="pres">
      <dgm:prSet presAssocID="{563C216E-1BEF-4340-8238-9E7A5106D307}" presName="cycle" presStyleCnt="0">
        <dgm:presLayoutVars>
          <dgm:dir/>
          <dgm:resizeHandles val="exact"/>
        </dgm:presLayoutVars>
      </dgm:prSet>
      <dgm:spPr/>
      <dgm:t>
        <a:bodyPr/>
        <a:lstStyle/>
        <a:p>
          <a:endParaRPr lang="en-US"/>
        </a:p>
      </dgm:t>
    </dgm:pt>
    <dgm:pt modelId="{C394A735-8575-4078-8ED0-340AE6C448C3}" type="pres">
      <dgm:prSet presAssocID="{14E19804-6B61-4ACE-967D-5E01AE6636DF}" presName="node" presStyleLbl="node1" presStyleIdx="0" presStyleCnt="3" custScaleX="121000" custScaleY="121000">
        <dgm:presLayoutVars>
          <dgm:bulletEnabled val="1"/>
        </dgm:presLayoutVars>
      </dgm:prSet>
      <dgm:spPr/>
      <dgm:t>
        <a:bodyPr/>
        <a:lstStyle/>
        <a:p>
          <a:endParaRPr lang="en-US"/>
        </a:p>
      </dgm:t>
    </dgm:pt>
    <dgm:pt modelId="{F5F4951E-AF5E-4C22-9870-F180D76EF15B}" type="pres">
      <dgm:prSet presAssocID="{1FDD989B-1A14-4DA9-8E66-0F0D3E28728B}" presName="sibTrans" presStyleLbl="sibTrans2D1" presStyleIdx="0" presStyleCnt="3"/>
      <dgm:spPr/>
      <dgm:t>
        <a:bodyPr/>
        <a:lstStyle/>
        <a:p>
          <a:endParaRPr lang="en-US"/>
        </a:p>
      </dgm:t>
    </dgm:pt>
    <dgm:pt modelId="{D08AFE1A-7CD7-4646-AF15-CDD71EE91F44}" type="pres">
      <dgm:prSet presAssocID="{1FDD989B-1A14-4DA9-8E66-0F0D3E28728B}" presName="connectorText" presStyleLbl="sibTrans2D1" presStyleIdx="0" presStyleCnt="3"/>
      <dgm:spPr/>
      <dgm:t>
        <a:bodyPr/>
        <a:lstStyle/>
        <a:p>
          <a:endParaRPr lang="en-US"/>
        </a:p>
      </dgm:t>
    </dgm:pt>
    <dgm:pt modelId="{D2B2FDC1-9AC1-4733-A2C8-01E87C17E2B4}" type="pres">
      <dgm:prSet presAssocID="{E87676A7-BEFE-42C0-A5A2-E58164E4A48A}" presName="node" presStyleLbl="node1" presStyleIdx="1" presStyleCnt="3" custScaleX="121000" custScaleY="121000">
        <dgm:presLayoutVars>
          <dgm:bulletEnabled val="1"/>
        </dgm:presLayoutVars>
      </dgm:prSet>
      <dgm:spPr/>
      <dgm:t>
        <a:bodyPr/>
        <a:lstStyle/>
        <a:p>
          <a:endParaRPr lang="en-US"/>
        </a:p>
      </dgm:t>
    </dgm:pt>
    <dgm:pt modelId="{1E7500EB-4B67-4AEB-B308-C3B5B58A402C}" type="pres">
      <dgm:prSet presAssocID="{32810240-55CE-4E50-BF73-3B72D2F43316}" presName="sibTrans" presStyleLbl="sibTrans2D1" presStyleIdx="1" presStyleCnt="3"/>
      <dgm:spPr/>
      <dgm:t>
        <a:bodyPr/>
        <a:lstStyle/>
        <a:p>
          <a:endParaRPr lang="en-US"/>
        </a:p>
      </dgm:t>
    </dgm:pt>
    <dgm:pt modelId="{86DBCDF7-057D-47F8-92A5-F9511CA63785}" type="pres">
      <dgm:prSet presAssocID="{32810240-55CE-4E50-BF73-3B72D2F43316}" presName="connectorText" presStyleLbl="sibTrans2D1" presStyleIdx="1" presStyleCnt="3"/>
      <dgm:spPr/>
      <dgm:t>
        <a:bodyPr/>
        <a:lstStyle/>
        <a:p>
          <a:endParaRPr lang="en-US"/>
        </a:p>
      </dgm:t>
    </dgm:pt>
    <dgm:pt modelId="{52C3E8E6-EA82-4A63-B805-FE24C9DC7D83}" type="pres">
      <dgm:prSet presAssocID="{F0932263-6CEE-4566-A5B0-45BE6E997AF8}" presName="node" presStyleLbl="node1" presStyleIdx="2" presStyleCnt="3" custScaleX="121000" custScaleY="121000">
        <dgm:presLayoutVars>
          <dgm:bulletEnabled val="1"/>
        </dgm:presLayoutVars>
      </dgm:prSet>
      <dgm:spPr/>
      <dgm:t>
        <a:bodyPr/>
        <a:lstStyle/>
        <a:p>
          <a:endParaRPr lang="en-US"/>
        </a:p>
      </dgm:t>
    </dgm:pt>
    <dgm:pt modelId="{698A6585-A665-4BD3-A471-741BB721ECC3}" type="pres">
      <dgm:prSet presAssocID="{8BE34EC4-E3BB-487A-AC70-97253C7FB7DD}" presName="sibTrans" presStyleLbl="sibTrans2D1" presStyleIdx="2" presStyleCnt="3"/>
      <dgm:spPr/>
      <dgm:t>
        <a:bodyPr/>
        <a:lstStyle/>
        <a:p>
          <a:endParaRPr lang="en-US"/>
        </a:p>
      </dgm:t>
    </dgm:pt>
    <dgm:pt modelId="{A8005CAB-5993-4AAF-8E6F-3F1BDCB12717}" type="pres">
      <dgm:prSet presAssocID="{8BE34EC4-E3BB-487A-AC70-97253C7FB7DD}" presName="connectorText" presStyleLbl="sibTrans2D1" presStyleIdx="2" presStyleCnt="3"/>
      <dgm:spPr/>
      <dgm:t>
        <a:bodyPr/>
        <a:lstStyle/>
        <a:p>
          <a:endParaRPr lang="en-US"/>
        </a:p>
      </dgm:t>
    </dgm:pt>
  </dgm:ptLst>
  <dgm:cxnLst>
    <dgm:cxn modelId="{042CCF38-CBAD-436D-B5A8-D7B54CABCB7F}" type="presOf" srcId="{32810240-55CE-4E50-BF73-3B72D2F43316}" destId="{86DBCDF7-057D-47F8-92A5-F9511CA63785}" srcOrd="1" destOrd="0" presId="urn:microsoft.com/office/officeart/2005/8/layout/cycle2"/>
    <dgm:cxn modelId="{A0B7393E-4DCA-49F7-9E79-48806208B554}" type="presOf" srcId="{32810240-55CE-4E50-BF73-3B72D2F43316}" destId="{1E7500EB-4B67-4AEB-B308-C3B5B58A402C}" srcOrd="0" destOrd="0" presId="urn:microsoft.com/office/officeart/2005/8/layout/cycle2"/>
    <dgm:cxn modelId="{8B4CADDD-76A1-49E1-BE52-62852FD5BB2F}" type="presOf" srcId="{563C216E-1BEF-4340-8238-9E7A5106D307}" destId="{F92A95E0-5AA3-4A21-9433-F3C188859829}" srcOrd="0" destOrd="0" presId="urn:microsoft.com/office/officeart/2005/8/layout/cycle2"/>
    <dgm:cxn modelId="{C0F07F73-F76E-4D03-B1E2-1D67836EF645}" srcId="{563C216E-1BEF-4340-8238-9E7A5106D307}" destId="{14E19804-6B61-4ACE-967D-5E01AE6636DF}" srcOrd="0" destOrd="0" parTransId="{BBDE3C24-3144-498A-BF58-C75FCF2F4306}" sibTransId="{1FDD989B-1A14-4DA9-8E66-0F0D3E28728B}"/>
    <dgm:cxn modelId="{DCE7037F-27E3-4F0D-A9F2-E608628FADD9}" srcId="{563C216E-1BEF-4340-8238-9E7A5106D307}" destId="{F0932263-6CEE-4566-A5B0-45BE6E997AF8}" srcOrd="2" destOrd="0" parTransId="{4CBAB779-EF5C-4964-AFD7-642806C0796E}" sibTransId="{8BE34EC4-E3BB-487A-AC70-97253C7FB7DD}"/>
    <dgm:cxn modelId="{1995AADD-0C44-40E6-AA6F-2FAF040BCC71}" type="presOf" srcId="{E87676A7-BEFE-42C0-A5A2-E58164E4A48A}" destId="{D2B2FDC1-9AC1-4733-A2C8-01E87C17E2B4}" srcOrd="0" destOrd="0" presId="urn:microsoft.com/office/officeart/2005/8/layout/cycle2"/>
    <dgm:cxn modelId="{9F804B46-E5DC-4F9A-B390-AAB871AF72F9}" type="presOf" srcId="{1FDD989B-1A14-4DA9-8E66-0F0D3E28728B}" destId="{F5F4951E-AF5E-4C22-9870-F180D76EF15B}" srcOrd="0" destOrd="0" presId="urn:microsoft.com/office/officeart/2005/8/layout/cycle2"/>
    <dgm:cxn modelId="{9FDD02C8-B9BB-4B32-8C0A-EBADB357515F}" type="presOf" srcId="{8BE34EC4-E3BB-487A-AC70-97253C7FB7DD}" destId="{A8005CAB-5993-4AAF-8E6F-3F1BDCB12717}" srcOrd="1" destOrd="0" presId="urn:microsoft.com/office/officeart/2005/8/layout/cycle2"/>
    <dgm:cxn modelId="{3E1B9F03-CCB4-43DF-B07E-627B18569233}" srcId="{563C216E-1BEF-4340-8238-9E7A5106D307}" destId="{E87676A7-BEFE-42C0-A5A2-E58164E4A48A}" srcOrd="1" destOrd="0" parTransId="{EF9C2A1E-3CD4-40D6-9C9A-1C2A5BE4A5A7}" sibTransId="{32810240-55CE-4E50-BF73-3B72D2F43316}"/>
    <dgm:cxn modelId="{A211CE24-0BD1-4EFD-BCEB-47CA458538D7}" type="presOf" srcId="{1FDD989B-1A14-4DA9-8E66-0F0D3E28728B}" destId="{D08AFE1A-7CD7-4646-AF15-CDD71EE91F44}" srcOrd="1" destOrd="0" presId="urn:microsoft.com/office/officeart/2005/8/layout/cycle2"/>
    <dgm:cxn modelId="{8F7C5F8A-EDE5-48EF-98CF-765A6A7F8D3B}" type="presOf" srcId="{14E19804-6B61-4ACE-967D-5E01AE6636DF}" destId="{C394A735-8575-4078-8ED0-340AE6C448C3}" srcOrd="0" destOrd="0" presId="urn:microsoft.com/office/officeart/2005/8/layout/cycle2"/>
    <dgm:cxn modelId="{03F1073A-0700-4191-AFE7-7E7DC2848A66}" type="presOf" srcId="{8BE34EC4-E3BB-487A-AC70-97253C7FB7DD}" destId="{698A6585-A665-4BD3-A471-741BB721ECC3}" srcOrd="0" destOrd="0" presId="urn:microsoft.com/office/officeart/2005/8/layout/cycle2"/>
    <dgm:cxn modelId="{358BA91F-D9DE-4D91-96B7-D906D2D48611}" type="presOf" srcId="{F0932263-6CEE-4566-A5B0-45BE6E997AF8}" destId="{52C3E8E6-EA82-4A63-B805-FE24C9DC7D83}" srcOrd="0" destOrd="0" presId="urn:microsoft.com/office/officeart/2005/8/layout/cycle2"/>
    <dgm:cxn modelId="{7DA38F98-523D-47F3-8845-C61BAD4027DC}" type="presParOf" srcId="{F92A95E0-5AA3-4A21-9433-F3C188859829}" destId="{C394A735-8575-4078-8ED0-340AE6C448C3}" srcOrd="0" destOrd="0" presId="urn:microsoft.com/office/officeart/2005/8/layout/cycle2"/>
    <dgm:cxn modelId="{1EA18C02-D290-4C90-857F-66B3C77BC1A7}" type="presParOf" srcId="{F92A95E0-5AA3-4A21-9433-F3C188859829}" destId="{F5F4951E-AF5E-4C22-9870-F180D76EF15B}" srcOrd="1" destOrd="0" presId="urn:microsoft.com/office/officeart/2005/8/layout/cycle2"/>
    <dgm:cxn modelId="{4FEAFBF7-FFC4-4305-9AA7-CDD6F65CEC48}" type="presParOf" srcId="{F5F4951E-AF5E-4C22-9870-F180D76EF15B}" destId="{D08AFE1A-7CD7-4646-AF15-CDD71EE91F44}" srcOrd="0" destOrd="0" presId="urn:microsoft.com/office/officeart/2005/8/layout/cycle2"/>
    <dgm:cxn modelId="{6E9B0196-93D2-4364-BE8D-56962705CE5D}" type="presParOf" srcId="{F92A95E0-5AA3-4A21-9433-F3C188859829}" destId="{D2B2FDC1-9AC1-4733-A2C8-01E87C17E2B4}" srcOrd="2" destOrd="0" presId="urn:microsoft.com/office/officeart/2005/8/layout/cycle2"/>
    <dgm:cxn modelId="{BD5B4A32-B73B-42C2-BF8A-827F162DAE1D}" type="presParOf" srcId="{F92A95E0-5AA3-4A21-9433-F3C188859829}" destId="{1E7500EB-4B67-4AEB-B308-C3B5B58A402C}" srcOrd="3" destOrd="0" presId="urn:microsoft.com/office/officeart/2005/8/layout/cycle2"/>
    <dgm:cxn modelId="{191F8CAD-1639-474E-B28F-6D565B1D47C8}" type="presParOf" srcId="{1E7500EB-4B67-4AEB-B308-C3B5B58A402C}" destId="{86DBCDF7-057D-47F8-92A5-F9511CA63785}" srcOrd="0" destOrd="0" presId="urn:microsoft.com/office/officeart/2005/8/layout/cycle2"/>
    <dgm:cxn modelId="{9BF379A3-9149-4253-808A-51697660352E}" type="presParOf" srcId="{F92A95E0-5AA3-4A21-9433-F3C188859829}" destId="{52C3E8E6-EA82-4A63-B805-FE24C9DC7D83}" srcOrd="4" destOrd="0" presId="urn:microsoft.com/office/officeart/2005/8/layout/cycle2"/>
    <dgm:cxn modelId="{73016661-7F3B-454A-AE91-D964DE2E2AAB}" type="presParOf" srcId="{F92A95E0-5AA3-4A21-9433-F3C188859829}" destId="{698A6585-A665-4BD3-A471-741BB721ECC3}" srcOrd="5" destOrd="0" presId="urn:microsoft.com/office/officeart/2005/8/layout/cycle2"/>
    <dgm:cxn modelId="{CF77F227-3B69-43B9-843C-74BB1EC9CC61}" type="presParOf" srcId="{698A6585-A665-4BD3-A471-741BB721ECC3}" destId="{A8005CAB-5993-4AAF-8E6F-3F1BDCB12717}" srcOrd="0" destOrd="0" presId="urn:microsoft.com/office/officeart/2005/8/layout/cycle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15D4D20-EB72-4E8D-8E22-0F63BD9CAAF8}">
      <dsp:nvSpPr>
        <dsp:cNvPr id="0" name=""/>
        <dsp:cNvSpPr/>
      </dsp:nvSpPr>
      <dsp:spPr>
        <a:xfrm>
          <a:off x="3874" y="1334690"/>
          <a:ext cx="2664618" cy="2664618"/>
        </a:xfrm>
        <a:prstGeom prst="ellipse">
          <a:avLst/>
        </a:prstGeom>
        <a:gradFill rotWithShape="0">
          <a:gsLst>
            <a:gs pos="0">
              <a:schemeClr val="dk2">
                <a:hueOff val="0"/>
                <a:satOff val="0"/>
                <a:lumOff val="0"/>
                <a:alphaOff val="0"/>
              </a:schemeClr>
            </a:gs>
            <a:gs pos="100000">
              <a:schemeClr val="dk2">
                <a:hueOff val="0"/>
                <a:satOff val="0"/>
                <a:lumOff val="0"/>
                <a:alphaOff val="0"/>
                <a:shade val="75000"/>
                <a:satMod val="120000"/>
                <a:lumMod val="90000"/>
              </a:schemeClr>
            </a:gs>
          </a:gsLst>
          <a:lin ang="5400000" scaled="0"/>
        </a:gradFill>
        <a:ln>
          <a:noFill/>
        </a:ln>
        <a:effectLst>
          <a:outerShdw blurRad="50800" dist="25400" dir="5400000" rotWithShape="0">
            <a:srgbClr val="000000">
              <a:alpha val="28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3020" tIns="33020" rIns="33020" bIns="33020" numCol="1" spcCol="1270" anchor="ctr" anchorCtr="0">
          <a:noAutofit/>
        </a:bodyPr>
        <a:lstStyle/>
        <a:p>
          <a:pPr lvl="0" algn="ctr" defTabSz="1155700">
            <a:lnSpc>
              <a:spcPct val="90000"/>
            </a:lnSpc>
            <a:spcBef>
              <a:spcPct val="0"/>
            </a:spcBef>
            <a:spcAft>
              <a:spcPct val="35000"/>
            </a:spcAft>
          </a:pPr>
          <a:r>
            <a:rPr lang="en-US" sz="2600" kern="1200" dirty="0" smtClean="0"/>
            <a:t>Distributed Instruction Research Results</a:t>
          </a:r>
          <a:endParaRPr lang="en-US" sz="2600" kern="1200" dirty="0"/>
        </a:p>
      </dsp:txBody>
      <dsp:txXfrm>
        <a:off x="394098" y="1724914"/>
        <a:ext cx="1884170" cy="1884170"/>
      </dsp:txXfrm>
    </dsp:sp>
    <dsp:sp modelId="{72026B94-5DB2-455E-9B50-30187114EFB4}">
      <dsp:nvSpPr>
        <dsp:cNvPr id="0" name=""/>
        <dsp:cNvSpPr/>
      </dsp:nvSpPr>
      <dsp:spPr>
        <a:xfrm>
          <a:off x="2884860" y="1894260"/>
          <a:ext cx="1545478" cy="1545478"/>
        </a:xfrm>
        <a:prstGeom prst="mathEqual">
          <a:avLst/>
        </a:prstGeom>
        <a:gradFill rotWithShape="0">
          <a:gsLst>
            <a:gs pos="0">
              <a:schemeClr val="dk2">
                <a:tint val="60000"/>
                <a:hueOff val="0"/>
                <a:satOff val="0"/>
                <a:lumOff val="0"/>
                <a:alphaOff val="0"/>
              </a:schemeClr>
            </a:gs>
            <a:gs pos="100000">
              <a:schemeClr val="dk2">
                <a:tint val="60000"/>
                <a:hueOff val="0"/>
                <a:satOff val="0"/>
                <a:lumOff val="0"/>
                <a:alphaOff val="0"/>
                <a:shade val="75000"/>
                <a:satMod val="120000"/>
                <a:lumMod val="90000"/>
              </a:schemeClr>
            </a:gs>
          </a:gsLst>
          <a:lin ang="5400000" scaled="0"/>
        </a:gradFill>
        <a:ln>
          <a:noFill/>
        </a:ln>
        <a:effectLst>
          <a:outerShdw blurRad="50800" dist="25400" dir="5400000" rotWithShape="0">
            <a:srgbClr val="000000">
              <a:alpha val="28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en-US" sz="2000" kern="1200"/>
        </a:p>
      </dsp:txBody>
      <dsp:txXfrm>
        <a:off x="3089713" y="2212628"/>
        <a:ext cx="1135772" cy="908742"/>
      </dsp:txXfrm>
    </dsp:sp>
    <dsp:sp modelId="{CC7EC158-D279-4377-9C55-BEC0CE58E4E1}">
      <dsp:nvSpPr>
        <dsp:cNvPr id="0" name=""/>
        <dsp:cNvSpPr/>
      </dsp:nvSpPr>
      <dsp:spPr>
        <a:xfrm>
          <a:off x="4646706" y="1334690"/>
          <a:ext cx="2664618" cy="2664618"/>
        </a:xfrm>
        <a:prstGeom prst="ellipse">
          <a:avLst/>
        </a:prstGeom>
        <a:gradFill rotWithShape="0">
          <a:gsLst>
            <a:gs pos="0">
              <a:schemeClr val="dk2">
                <a:hueOff val="0"/>
                <a:satOff val="0"/>
                <a:lumOff val="0"/>
                <a:alphaOff val="0"/>
              </a:schemeClr>
            </a:gs>
            <a:gs pos="100000">
              <a:schemeClr val="dk2">
                <a:hueOff val="0"/>
                <a:satOff val="0"/>
                <a:lumOff val="0"/>
                <a:alphaOff val="0"/>
                <a:shade val="75000"/>
                <a:satMod val="120000"/>
                <a:lumMod val="90000"/>
              </a:schemeClr>
            </a:gs>
          </a:gsLst>
          <a:lin ang="5400000" scaled="0"/>
        </a:gradFill>
        <a:ln>
          <a:noFill/>
        </a:ln>
        <a:effectLst>
          <a:outerShdw blurRad="50800" dist="25400" dir="5400000" rotWithShape="0">
            <a:srgbClr val="000000">
              <a:alpha val="28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1750" tIns="31750" rIns="31750" bIns="31750" numCol="1" spcCol="1270" anchor="ctr" anchorCtr="0">
          <a:noAutofit/>
        </a:bodyPr>
        <a:lstStyle/>
        <a:p>
          <a:pPr lvl="0" algn="ctr" defTabSz="1111250">
            <a:lnSpc>
              <a:spcPct val="90000"/>
            </a:lnSpc>
            <a:spcBef>
              <a:spcPct val="0"/>
            </a:spcBef>
            <a:spcAft>
              <a:spcPct val="35000"/>
            </a:spcAft>
          </a:pPr>
          <a:r>
            <a:rPr lang="en-US" sz="2500" kern="1200" dirty="0" smtClean="0"/>
            <a:t>Better Learning with Distributed Instruction</a:t>
          </a:r>
          <a:endParaRPr lang="en-US" sz="2500" kern="1200" dirty="0"/>
        </a:p>
      </dsp:txBody>
      <dsp:txXfrm>
        <a:off x="5036930" y="1724914"/>
        <a:ext cx="1884170" cy="188417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348D7C7-1007-4EAE-AC07-A76A5F8BABE5}">
      <dsp:nvSpPr>
        <dsp:cNvPr id="0" name=""/>
        <dsp:cNvSpPr/>
      </dsp:nvSpPr>
      <dsp:spPr>
        <a:xfrm>
          <a:off x="2944602" y="2321"/>
          <a:ext cx="802108" cy="802108"/>
        </a:xfrm>
        <a:prstGeom prst="ellipse">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355600">
            <a:lnSpc>
              <a:spcPct val="90000"/>
            </a:lnSpc>
            <a:spcBef>
              <a:spcPct val="0"/>
            </a:spcBef>
            <a:spcAft>
              <a:spcPct val="35000"/>
            </a:spcAft>
          </a:pPr>
          <a:r>
            <a:rPr lang="en-US" sz="800" kern="1200"/>
            <a:t>Step 1:  Determine functional IEP Objective</a:t>
          </a:r>
        </a:p>
      </dsp:txBody>
      <dsp:txXfrm>
        <a:off x="3062068" y="119787"/>
        <a:ext cx="567176" cy="567176"/>
      </dsp:txXfrm>
    </dsp:sp>
    <dsp:sp modelId="{76642A6B-39D6-45CD-BAFC-48B7E44F5B06}">
      <dsp:nvSpPr>
        <dsp:cNvPr id="0" name=""/>
        <dsp:cNvSpPr/>
      </dsp:nvSpPr>
      <dsp:spPr>
        <a:xfrm rot="1200000">
          <a:off x="3799098" y="471778"/>
          <a:ext cx="212762" cy="270711"/>
        </a:xfrm>
        <a:prstGeom prst="rightArrow">
          <a:avLst>
            <a:gd name="adj1" fmla="val 60000"/>
            <a:gd name="adj2" fmla="val 5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77800">
            <a:lnSpc>
              <a:spcPct val="90000"/>
            </a:lnSpc>
            <a:spcBef>
              <a:spcPct val="0"/>
            </a:spcBef>
            <a:spcAft>
              <a:spcPct val="35000"/>
            </a:spcAft>
          </a:pPr>
          <a:endParaRPr lang="en-US" sz="400" kern="1200"/>
        </a:p>
      </dsp:txBody>
      <dsp:txXfrm>
        <a:off x="3801023" y="515005"/>
        <a:ext cx="148933" cy="162427"/>
      </dsp:txXfrm>
    </dsp:sp>
    <dsp:sp modelId="{0B280065-3F96-4EE1-B235-A7E9F5977554}">
      <dsp:nvSpPr>
        <dsp:cNvPr id="0" name=""/>
        <dsp:cNvSpPr/>
      </dsp:nvSpPr>
      <dsp:spPr>
        <a:xfrm>
          <a:off x="4075565" y="413958"/>
          <a:ext cx="802108" cy="802108"/>
        </a:xfrm>
        <a:prstGeom prst="ellipse">
          <a:avLst/>
        </a:prstGeom>
        <a:solidFill>
          <a:schemeClr val="accent3">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355600">
            <a:lnSpc>
              <a:spcPct val="90000"/>
            </a:lnSpc>
            <a:spcBef>
              <a:spcPct val="0"/>
            </a:spcBef>
            <a:spcAft>
              <a:spcPct val="35000"/>
            </a:spcAft>
          </a:pPr>
          <a:r>
            <a:rPr lang="en-US" sz="800" kern="1200"/>
            <a:t>Step 2:  Evaluate "goodness of fit" between child and learning environment; modify learning environment</a:t>
          </a:r>
        </a:p>
      </dsp:txBody>
      <dsp:txXfrm>
        <a:off x="4193031" y="531424"/>
        <a:ext cx="567176" cy="567176"/>
      </dsp:txXfrm>
    </dsp:sp>
    <dsp:sp modelId="{17EADE65-C059-4972-B1A0-0374A32EE411}">
      <dsp:nvSpPr>
        <dsp:cNvPr id="0" name=""/>
        <dsp:cNvSpPr/>
      </dsp:nvSpPr>
      <dsp:spPr>
        <a:xfrm rot="3600000">
          <a:off x="4668114" y="1195592"/>
          <a:ext cx="212762" cy="270711"/>
        </a:xfrm>
        <a:prstGeom prst="rightArrow">
          <a:avLst>
            <a:gd name="adj1" fmla="val 60000"/>
            <a:gd name="adj2" fmla="val 5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77800">
            <a:lnSpc>
              <a:spcPct val="90000"/>
            </a:lnSpc>
            <a:spcBef>
              <a:spcPct val="0"/>
            </a:spcBef>
            <a:spcAft>
              <a:spcPct val="35000"/>
            </a:spcAft>
          </a:pPr>
          <a:endParaRPr lang="en-US" sz="400" kern="1200"/>
        </a:p>
      </dsp:txBody>
      <dsp:txXfrm>
        <a:off x="4684071" y="1222095"/>
        <a:ext cx="148933" cy="162427"/>
      </dsp:txXfrm>
    </dsp:sp>
    <dsp:sp modelId="{55CEC069-DEB5-44BA-820B-6DF1B9CDD009}">
      <dsp:nvSpPr>
        <dsp:cNvPr id="0" name=""/>
        <dsp:cNvSpPr/>
      </dsp:nvSpPr>
      <dsp:spPr>
        <a:xfrm>
          <a:off x="4677338" y="1456259"/>
          <a:ext cx="802108" cy="802108"/>
        </a:xfrm>
        <a:prstGeom prst="ellipse">
          <a:avLst/>
        </a:prstGeom>
        <a:solidFill>
          <a:schemeClr val="accent4">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222250">
            <a:lnSpc>
              <a:spcPct val="90000"/>
            </a:lnSpc>
            <a:spcBef>
              <a:spcPct val="0"/>
            </a:spcBef>
            <a:spcAft>
              <a:spcPct val="35000"/>
            </a:spcAft>
          </a:pPr>
          <a:r>
            <a:rPr lang="en-US" sz="500" kern="1200"/>
            <a:t>Step 3:  Agree on mode and intensity of instruction for each IEP objective</a:t>
          </a:r>
        </a:p>
      </dsp:txBody>
      <dsp:txXfrm>
        <a:off x="4794804" y="1573725"/>
        <a:ext cx="567176" cy="567176"/>
      </dsp:txXfrm>
    </dsp:sp>
    <dsp:sp modelId="{29A9CD08-5D09-4C14-BD1E-E20B6AFBD802}">
      <dsp:nvSpPr>
        <dsp:cNvPr id="0" name=""/>
        <dsp:cNvSpPr/>
      </dsp:nvSpPr>
      <dsp:spPr>
        <a:xfrm rot="6000000">
          <a:off x="4868560" y="2308658"/>
          <a:ext cx="212762" cy="270711"/>
        </a:xfrm>
        <a:prstGeom prst="rightArrow">
          <a:avLst>
            <a:gd name="adj1" fmla="val 60000"/>
            <a:gd name="adj2" fmla="val 5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77800">
            <a:lnSpc>
              <a:spcPct val="90000"/>
            </a:lnSpc>
            <a:spcBef>
              <a:spcPct val="0"/>
            </a:spcBef>
            <a:spcAft>
              <a:spcPct val="35000"/>
            </a:spcAft>
          </a:pPr>
          <a:endParaRPr lang="en-US" sz="400" kern="1200"/>
        </a:p>
      </dsp:txBody>
      <dsp:txXfrm rot="10800000">
        <a:off x="4906016" y="2331370"/>
        <a:ext cx="148933" cy="162427"/>
      </dsp:txXfrm>
    </dsp:sp>
    <dsp:sp modelId="{49F4320C-0ADE-4E26-818A-6FAB037129E3}">
      <dsp:nvSpPr>
        <dsp:cNvPr id="0" name=""/>
        <dsp:cNvSpPr/>
      </dsp:nvSpPr>
      <dsp:spPr>
        <a:xfrm>
          <a:off x="4468345" y="2641521"/>
          <a:ext cx="802108" cy="802108"/>
        </a:xfrm>
        <a:prstGeom prst="ellipse">
          <a:avLst/>
        </a:prstGeom>
        <a:solidFill>
          <a:schemeClr val="accent5">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222250">
            <a:lnSpc>
              <a:spcPct val="90000"/>
            </a:lnSpc>
            <a:spcBef>
              <a:spcPct val="0"/>
            </a:spcBef>
            <a:spcAft>
              <a:spcPct val="35000"/>
            </a:spcAft>
          </a:pPr>
          <a:r>
            <a:rPr lang="en-US" sz="500" kern="1200"/>
            <a:t>Step 4:  Identify appropriate learning opportunities in daily routine</a:t>
          </a:r>
        </a:p>
      </dsp:txBody>
      <dsp:txXfrm>
        <a:off x="4585811" y="2758987"/>
        <a:ext cx="567176" cy="567176"/>
      </dsp:txXfrm>
    </dsp:sp>
    <dsp:sp modelId="{B634FAB1-6B6A-4DD2-8041-BEA7C78462FD}">
      <dsp:nvSpPr>
        <dsp:cNvPr id="0" name=""/>
        <dsp:cNvSpPr/>
      </dsp:nvSpPr>
      <dsp:spPr>
        <a:xfrm rot="8400000">
          <a:off x="4306646" y="3290161"/>
          <a:ext cx="212762" cy="270711"/>
        </a:xfrm>
        <a:prstGeom prst="rightArrow">
          <a:avLst>
            <a:gd name="adj1" fmla="val 60000"/>
            <a:gd name="adj2" fmla="val 5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77800">
            <a:lnSpc>
              <a:spcPct val="90000"/>
            </a:lnSpc>
            <a:spcBef>
              <a:spcPct val="0"/>
            </a:spcBef>
            <a:spcAft>
              <a:spcPct val="35000"/>
            </a:spcAft>
          </a:pPr>
          <a:endParaRPr lang="en-US" sz="400" kern="1200"/>
        </a:p>
      </dsp:txBody>
      <dsp:txXfrm rot="10800000">
        <a:off x="4363008" y="3323789"/>
        <a:ext cx="148933" cy="162427"/>
      </dsp:txXfrm>
    </dsp:sp>
    <dsp:sp modelId="{DCD391A5-C1DB-4B45-B90A-FCFFA7AEACB8}">
      <dsp:nvSpPr>
        <dsp:cNvPr id="0" name=""/>
        <dsp:cNvSpPr/>
      </dsp:nvSpPr>
      <dsp:spPr>
        <a:xfrm>
          <a:off x="3546375" y="3415145"/>
          <a:ext cx="802108" cy="802108"/>
        </a:xfrm>
        <a:prstGeom prst="ellipse">
          <a:avLst/>
        </a:prstGeom>
        <a:solidFill>
          <a:schemeClr val="accent6">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222250">
            <a:lnSpc>
              <a:spcPct val="90000"/>
            </a:lnSpc>
            <a:spcBef>
              <a:spcPct val="0"/>
            </a:spcBef>
            <a:spcAft>
              <a:spcPct val="35000"/>
            </a:spcAft>
          </a:pPr>
          <a:r>
            <a:rPr lang="en-US" sz="500" kern="1200"/>
            <a:t>Step 5:  Identify appropriate teaching strategy</a:t>
          </a:r>
        </a:p>
      </dsp:txBody>
      <dsp:txXfrm>
        <a:off x="3663841" y="3532611"/>
        <a:ext cx="567176" cy="567176"/>
      </dsp:txXfrm>
    </dsp:sp>
    <dsp:sp modelId="{0B28E93B-CCE1-4E22-BA5E-76B127619FD1}">
      <dsp:nvSpPr>
        <dsp:cNvPr id="0" name=""/>
        <dsp:cNvSpPr/>
      </dsp:nvSpPr>
      <dsp:spPr>
        <a:xfrm rot="10800000">
          <a:off x="3245296" y="3680844"/>
          <a:ext cx="212762" cy="270711"/>
        </a:xfrm>
        <a:prstGeom prst="rightArrow">
          <a:avLst>
            <a:gd name="adj1" fmla="val 60000"/>
            <a:gd name="adj2" fmla="val 50000"/>
          </a:avLst>
        </a:prstGeom>
        <a:solidFill>
          <a:schemeClr val="accent6">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77800">
            <a:lnSpc>
              <a:spcPct val="90000"/>
            </a:lnSpc>
            <a:spcBef>
              <a:spcPct val="0"/>
            </a:spcBef>
            <a:spcAft>
              <a:spcPct val="35000"/>
            </a:spcAft>
          </a:pPr>
          <a:endParaRPr lang="en-US" sz="400" kern="1200"/>
        </a:p>
      </dsp:txBody>
      <dsp:txXfrm rot="10800000">
        <a:off x="3309125" y="3734986"/>
        <a:ext cx="148933" cy="162427"/>
      </dsp:txXfrm>
    </dsp:sp>
    <dsp:sp modelId="{96CDE3C0-C355-4724-A0FC-5378F5EB7EB7}">
      <dsp:nvSpPr>
        <dsp:cNvPr id="0" name=""/>
        <dsp:cNvSpPr/>
      </dsp:nvSpPr>
      <dsp:spPr>
        <a:xfrm>
          <a:off x="2342829" y="3415145"/>
          <a:ext cx="802108" cy="802108"/>
        </a:xfrm>
        <a:prstGeom prst="ellipse">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222250">
            <a:lnSpc>
              <a:spcPct val="90000"/>
            </a:lnSpc>
            <a:spcBef>
              <a:spcPct val="0"/>
            </a:spcBef>
            <a:spcAft>
              <a:spcPct val="35000"/>
            </a:spcAft>
          </a:pPr>
          <a:r>
            <a:rPr lang="en-US" sz="500" kern="1200"/>
            <a:t>Step 6:  Identify progress monitoring strategy</a:t>
          </a:r>
        </a:p>
      </dsp:txBody>
      <dsp:txXfrm>
        <a:off x="2460295" y="3532611"/>
        <a:ext cx="567176" cy="567176"/>
      </dsp:txXfrm>
    </dsp:sp>
    <dsp:sp modelId="{3B23D8D9-DE0B-490D-9976-7F8F87ED8EF4}">
      <dsp:nvSpPr>
        <dsp:cNvPr id="0" name=""/>
        <dsp:cNvSpPr/>
      </dsp:nvSpPr>
      <dsp:spPr>
        <a:xfrm rot="13200000">
          <a:off x="2181130" y="3297902"/>
          <a:ext cx="212762" cy="270711"/>
        </a:xfrm>
        <a:prstGeom prst="rightArrow">
          <a:avLst>
            <a:gd name="adj1" fmla="val 60000"/>
            <a:gd name="adj2" fmla="val 5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77800">
            <a:lnSpc>
              <a:spcPct val="90000"/>
            </a:lnSpc>
            <a:spcBef>
              <a:spcPct val="0"/>
            </a:spcBef>
            <a:spcAft>
              <a:spcPct val="35000"/>
            </a:spcAft>
          </a:pPr>
          <a:endParaRPr lang="en-US" sz="400" kern="1200"/>
        </a:p>
      </dsp:txBody>
      <dsp:txXfrm rot="10800000">
        <a:off x="2237492" y="3372558"/>
        <a:ext cx="148933" cy="162427"/>
      </dsp:txXfrm>
    </dsp:sp>
    <dsp:sp modelId="{77D4A842-D8AE-4885-88DE-ABC8E2490EC8}">
      <dsp:nvSpPr>
        <dsp:cNvPr id="0" name=""/>
        <dsp:cNvSpPr/>
      </dsp:nvSpPr>
      <dsp:spPr>
        <a:xfrm>
          <a:off x="1420859" y="2641521"/>
          <a:ext cx="802108" cy="802108"/>
        </a:xfrm>
        <a:prstGeom prst="ellipse">
          <a:avLst/>
        </a:prstGeom>
        <a:solidFill>
          <a:schemeClr val="accent3">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222250">
            <a:lnSpc>
              <a:spcPct val="90000"/>
            </a:lnSpc>
            <a:spcBef>
              <a:spcPct val="0"/>
            </a:spcBef>
            <a:spcAft>
              <a:spcPct val="35000"/>
            </a:spcAft>
          </a:pPr>
          <a:r>
            <a:rPr lang="en-US" sz="500" kern="1200"/>
            <a:t>Step 7:  Engage in coaching to transfer knowledge of strategy to general ECE teacher</a:t>
          </a:r>
        </a:p>
      </dsp:txBody>
      <dsp:txXfrm>
        <a:off x="1538325" y="2758987"/>
        <a:ext cx="567176" cy="567176"/>
      </dsp:txXfrm>
    </dsp:sp>
    <dsp:sp modelId="{6EB6AAE0-E9CF-4AA0-8D6F-4D987F1AB25B}">
      <dsp:nvSpPr>
        <dsp:cNvPr id="0" name=""/>
        <dsp:cNvSpPr/>
      </dsp:nvSpPr>
      <dsp:spPr>
        <a:xfrm rot="15600000">
          <a:off x="1612081" y="2320518"/>
          <a:ext cx="212762" cy="270711"/>
        </a:xfrm>
        <a:prstGeom prst="rightArrow">
          <a:avLst>
            <a:gd name="adj1" fmla="val 60000"/>
            <a:gd name="adj2" fmla="val 5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77800">
            <a:lnSpc>
              <a:spcPct val="90000"/>
            </a:lnSpc>
            <a:spcBef>
              <a:spcPct val="0"/>
            </a:spcBef>
            <a:spcAft>
              <a:spcPct val="35000"/>
            </a:spcAft>
          </a:pPr>
          <a:endParaRPr lang="en-US" sz="400" kern="1200"/>
        </a:p>
      </dsp:txBody>
      <dsp:txXfrm rot="10800000">
        <a:off x="1649537" y="2406090"/>
        <a:ext cx="148933" cy="162427"/>
      </dsp:txXfrm>
    </dsp:sp>
    <dsp:sp modelId="{75BEA747-9BA3-4557-AC78-23FA0BAF4677}">
      <dsp:nvSpPr>
        <dsp:cNvPr id="0" name=""/>
        <dsp:cNvSpPr/>
      </dsp:nvSpPr>
      <dsp:spPr>
        <a:xfrm>
          <a:off x="1211865" y="1456259"/>
          <a:ext cx="802108" cy="802108"/>
        </a:xfrm>
        <a:prstGeom prst="ellipse">
          <a:avLst/>
        </a:prstGeom>
        <a:solidFill>
          <a:schemeClr val="accent4">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355600">
            <a:lnSpc>
              <a:spcPct val="90000"/>
            </a:lnSpc>
            <a:spcBef>
              <a:spcPct val="0"/>
            </a:spcBef>
            <a:spcAft>
              <a:spcPct val="35000"/>
            </a:spcAft>
          </a:pPr>
          <a:r>
            <a:rPr lang="en-US" sz="800" kern="1200"/>
            <a:t>Step 8:  Monitor use of teaching strategies in child's daily routine</a:t>
          </a:r>
        </a:p>
      </dsp:txBody>
      <dsp:txXfrm>
        <a:off x="1329331" y="1573725"/>
        <a:ext cx="567176" cy="567176"/>
      </dsp:txXfrm>
    </dsp:sp>
    <dsp:sp modelId="{182B75E6-42B5-4CB1-ACA5-3E5B1EC845FF}">
      <dsp:nvSpPr>
        <dsp:cNvPr id="0" name=""/>
        <dsp:cNvSpPr/>
      </dsp:nvSpPr>
      <dsp:spPr>
        <a:xfrm rot="18000000">
          <a:off x="1804414" y="1206022"/>
          <a:ext cx="212762" cy="270711"/>
        </a:xfrm>
        <a:prstGeom prst="rightArrow">
          <a:avLst>
            <a:gd name="adj1" fmla="val 60000"/>
            <a:gd name="adj2" fmla="val 5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77800">
            <a:lnSpc>
              <a:spcPct val="90000"/>
            </a:lnSpc>
            <a:spcBef>
              <a:spcPct val="0"/>
            </a:spcBef>
            <a:spcAft>
              <a:spcPct val="35000"/>
            </a:spcAft>
          </a:pPr>
          <a:endParaRPr lang="en-US" sz="400" kern="1200"/>
        </a:p>
      </dsp:txBody>
      <dsp:txXfrm>
        <a:off x="1820371" y="1287803"/>
        <a:ext cx="148933" cy="162427"/>
      </dsp:txXfrm>
    </dsp:sp>
    <dsp:sp modelId="{351DEA0A-B2A0-49CD-AB73-88E6179D2339}">
      <dsp:nvSpPr>
        <dsp:cNvPr id="0" name=""/>
        <dsp:cNvSpPr/>
      </dsp:nvSpPr>
      <dsp:spPr>
        <a:xfrm>
          <a:off x="1813639" y="413958"/>
          <a:ext cx="802108" cy="802108"/>
        </a:xfrm>
        <a:prstGeom prst="ellipse">
          <a:avLst/>
        </a:prstGeom>
        <a:solidFill>
          <a:schemeClr val="accent5">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355600">
            <a:lnSpc>
              <a:spcPct val="90000"/>
            </a:lnSpc>
            <a:spcBef>
              <a:spcPct val="0"/>
            </a:spcBef>
            <a:spcAft>
              <a:spcPct val="35000"/>
            </a:spcAft>
          </a:pPr>
          <a:r>
            <a:rPr lang="en-US" sz="800" kern="1200"/>
            <a:t>Step 9:  Evaluate success of strategy</a:t>
          </a:r>
        </a:p>
      </dsp:txBody>
      <dsp:txXfrm>
        <a:off x="1931105" y="531424"/>
        <a:ext cx="567176" cy="567176"/>
      </dsp:txXfrm>
    </dsp:sp>
    <dsp:sp modelId="{F5053758-1487-4D24-A881-DE3BC69D11A9}">
      <dsp:nvSpPr>
        <dsp:cNvPr id="0" name=""/>
        <dsp:cNvSpPr/>
      </dsp:nvSpPr>
      <dsp:spPr>
        <a:xfrm rot="20400000">
          <a:off x="2668135" y="475897"/>
          <a:ext cx="212762" cy="270711"/>
        </a:xfrm>
        <a:prstGeom prst="rightArrow">
          <a:avLst>
            <a:gd name="adj1" fmla="val 60000"/>
            <a:gd name="adj2" fmla="val 5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77800">
            <a:lnSpc>
              <a:spcPct val="90000"/>
            </a:lnSpc>
            <a:spcBef>
              <a:spcPct val="0"/>
            </a:spcBef>
            <a:spcAft>
              <a:spcPct val="35000"/>
            </a:spcAft>
          </a:pPr>
          <a:endParaRPr lang="en-US" sz="400" kern="1200"/>
        </a:p>
      </dsp:txBody>
      <dsp:txXfrm>
        <a:off x="2670060" y="540954"/>
        <a:ext cx="148933" cy="16242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enn2">
  <dgm:title val=""/>
  <dgm:desc val=""/>
  <dgm:catLst>
    <dgm:cat type="relationship" pri="30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resizeHandles val="exact"/>
    </dgm:varLst>
    <dgm:alg type="composite">
      <dgm:param type="ar" val="1"/>
    </dgm:alg>
    <dgm:shape xmlns:r="http://schemas.openxmlformats.org/officeDocument/2006/relationships" r:blip="">
      <dgm:adjLst/>
    </dgm:shape>
    <dgm:presOf/>
    <dgm:choose name="Name1">
      <dgm:if name="Name2" axis="ch" ptType="node" func="cnt" op="lte" val="3">
        <dgm:constrLst>
          <dgm:constr type="w" for="ch" forName="comp1" refType="w"/>
          <dgm:constr type="h" for="ch" forName="comp1" refType="w" refFor="ch" refForName="comp1"/>
          <dgm:constr type="w" for="ch" forName="comp2" refType="w" fact="0.75"/>
          <dgm:constr type="h" for="ch" forName="comp2" refType="w" refFor="ch" refForName="comp2"/>
          <dgm:constr type="ctrX" for="ch" forName="comp2" refType="ctrX" refFor="ch" refForName="comp1"/>
          <dgm:constr type="b" for="ch" forName="comp2" refType="b" refFor="ch" refForName="comp1"/>
          <dgm:constr type="w" for="ch" forName="comp3" refType="w" fact="0.5"/>
          <dgm:constr type="h" for="ch" forName="comp3" refType="w" refFor="ch" refForName="comp3"/>
          <dgm:constr type="ctrX" for="ch" forName="comp3" refType="ctrX" refFor="ch" refForName="comp1"/>
          <dgm:constr type="b" for="ch" forName="comp3" refType="b" refFor="ch" refForName="comp1"/>
          <dgm:constr type="primFontSz" for="des" ptType="node" op="equ" val="65"/>
        </dgm:constrLst>
      </dgm:if>
      <dgm:if name="Name3" axis="ch" ptType="node" func="cnt" op="equ" val="4">
        <dgm:constrLst>
          <dgm:constr type="w" for="ch" forName="comp1" refType="w"/>
          <dgm:constr type="h" for="ch" forName="comp1" refType="w" refFor="ch" refForName="comp1"/>
          <dgm:constr type="w" for="ch" forName="comp2" refType="w" fact="0.8"/>
          <dgm:constr type="h" for="ch" forName="comp2" refType="w" refFor="ch" refForName="comp2"/>
          <dgm:constr type="ctrX" for="ch" forName="comp2" refType="ctrX" refFor="ch" refForName="comp1"/>
          <dgm:constr type="b" for="ch" forName="comp2" refType="b" refFor="ch" refForName="comp1"/>
          <dgm:constr type="w" for="ch" forName="comp3" refType="w" fact="0.6"/>
          <dgm:constr type="h" for="ch" forName="comp3" refType="w" refFor="ch" refForName="comp3"/>
          <dgm:constr type="ctrX" for="ch" forName="comp3" refType="ctrX" refFor="ch" refForName="comp1"/>
          <dgm:constr type="b" for="ch" forName="comp3" refType="b" refFor="ch" refForName="comp1"/>
          <dgm:constr type="w" for="ch" forName="comp4" refType="w" fact="0.4"/>
          <dgm:constr type="h" for="ch" forName="comp4" refType="w" refFor="ch" refForName="comp4"/>
          <dgm:constr type="ctrX" for="ch" forName="comp4" refType="ctrX" refFor="ch" refForName="comp1"/>
          <dgm:constr type="b" for="ch" forName="comp4" refType="b" refFor="ch" refForName="comp1"/>
          <dgm:constr type="primFontSz" for="des" ptType="node" op="equ" val="65"/>
        </dgm:constrLst>
      </dgm:if>
      <dgm:else name="Name4">
        <dgm:constrLst>
          <dgm:constr type="w" for="ch" forName="comp1" refType="w"/>
          <dgm:constr type="h" for="ch" forName="comp1" refType="w" refFor="ch" refForName="comp1"/>
          <dgm:constr type="w" for="ch" forName="comp2" refType="w" fact="0.85"/>
          <dgm:constr type="h" for="ch" forName="comp2" refType="w" refFor="ch" refForName="comp2"/>
          <dgm:constr type="ctrX" for="ch" forName="comp2" refType="ctrX" refFor="ch" refForName="comp1"/>
          <dgm:constr type="b" for="ch" forName="comp2" refType="b" refFor="ch" refForName="comp1"/>
          <dgm:constr type="w" for="ch" forName="comp3" refType="w" fact="0.7"/>
          <dgm:constr type="h" for="ch" forName="comp3" refType="w" refFor="ch" refForName="comp3"/>
          <dgm:constr type="ctrX" for="ch" forName="comp3" refType="ctrX" refFor="ch" refForName="comp1"/>
          <dgm:constr type="b" for="ch" forName="comp3" refType="b" refFor="ch" refForName="comp1"/>
          <dgm:constr type="w" for="ch" forName="comp4" refType="w" fact="0.55"/>
          <dgm:constr type="h" for="ch" forName="comp4" refType="w" refFor="ch" refForName="comp4"/>
          <dgm:constr type="ctrX" for="ch" forName="comp4" refType="ctrX" refFor="ch" refForName="comp1"/>
          <dgm:constr type="b" for="ch" forName="comp4" refType="b" refFor="ch" refForName="comp1"/>
          <dgm:constr type="w" for="ch" forName="comp5" refType="w" fact="0.4"/>
          <dgm:constr type="h" for="ch" forName="comp5" refType="w" refFor="ch" refForName="comp5"/>
          <dgm:constr type="ctrX" for="ch" forName="comp5" refType="ctrX" refFor="ch" refForName="comp1"/>
          <dgm:constr type="b" for="ch" forName="comp5" refType="b" refFor="ch" refForName="comp1"/>
          <dgm:constr type="w" for="ch" forName="comp6" refType="w" fact="0.25"/>
          <dgm:constr type="h" for="ch" forName="comp6" refType="w" refFor="ch" refForName="comp6"/>
          <dgm:constr type="ctrX" for="ch" forName="comp6" refType="ctrX" refFor="ch" refForName="comp1"/>
          <dgm:constr type="b" for="ch" forName="comp6" refType="b" refFor="ch" refForName="comp1"/>
          <dgm:constr type="w" for="ch" forName="comp7" refType="w" fact="0.15"/>
          <dgm:constr type="h" for="ch" forName="comp7" refType="w" refFor="ch" refForName="comp7"/>
          <dgm:constr type="ctrX" for="ch" forName="comp7" refType="ctrX" refFor="ch" refForName="comp1"/>
          <dgm:constr type="b" for="ch" forName="comp7" refType="b" refFor="ch" refForName="comp1"/>
          <dgm:constr type="primFontSz" for="des" ptType="node" op="equ" val="65"/>
        </dgm:constrLst>
      </dgm:else>
    </dgm:choose>
    <dgm:ruleLst/>
    <dgm:choose name="Name5">
      <dgm:if name="Name6" axis="ch" ptType="node" func="cnt" op="gte" val="1">
        <dgm:layoutNode name="comp1">
          <dgm:alg type="composite"/>
          <dgm:shape xmlns:r="http://schemas.openxmlformats.org/officeDocument/2006/relationships" r:blip="">
            <dgm:adjLst/>
          </dgm:shape>
          <dgm:presOf/>
          <dgm:choose name="Name7">
            <dgm:if name="Name8" axis="ch" ptType="node" func="cnt" op="equ" val="1">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5"/>
                <dgm:constr type="w" for="ch" forName="c1text" refType="w" refFor="ch" refForName="circle1" fact="0.70711"/>
                <dgm:constr type="h" for="ch" forName="c1text" refType="h" refFor="ch" refForName="circle1" fact="0.5"/>
              </dgm:constrLst>
            </dgm:if>
            <dgm:if name="Name9" axis="ch" ptType="node" func="cnt" op="equ" val="2">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6"/>
                <dgm:constr type="w" for="ch" forName="c1text" refType="w" refFor="ch" refForName="circle1" fact="0.525"/>
                <dgm:constr type="h" for="ch" forName="c1text" refType="h" refFor="ch" refForName="circle1" fact="0.17"/>
              </dgm:constrLst>
            </dgm:if>
            <dgm:if name="Name10" axis="ch" ptType="node" func="cnt" op="equ" val="3">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3495"/>
                <dgm:constr type="h" for="ch" forName="c1text" refType="h" refFor="ch" refForName="circle1" fact="0.15"/>
              </dgm:constrLst>
            </dgm:if>
            <dgm:if name="Name11" axis="ch" ptType="node" func="cnt" op="equ" val="4">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2796"/>
                <dgm:constr type="h" for="ch" forName="c1text" refType="h" refFor="ch" refForName="circle1" fact="0.15"/>
              </dgm:constrLst>
            </dgm:if>
            <dgm:if name="Name12" axis="ch" ptType="node" func="cnt" op="gte" val="5">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
                <dgm:constr type="w" for="ch" forName="c1text" refType="w" refFor="ch" refForName="circle1" fact="0.375"/>
                <dgm:constr type="h" for="ch" forName="c1text" refType="h" refFor="ch" refForName="circle1" fact="0.1"/>
              </dgm:constrLst>
            </dgm:if>
            <dgm:else name="Name13"/>
          </dgm:choose>
          <dgm:ruleLst/>
          <dgm:layoutNode name="circle1" styleLbl="node1">
            <dgm:alg type="sp"/>
            <dgm:shape xmlns:r="http://schemas.openxmlformats.org/officeDocument/2006/relationships" type="ellipse" r:blip="">
              <dgm:adjLst/>
            </dgm:shape>
            <dgm:presOf axis="ch desOrSelf" ptType="node node" st="1 1" cnt="1 0"/>
            <dgm:constrLst>
              <dgm:constr type="h" refType="w"/>
            </dgm:constrLst>
            <dgm:ruleLst/>
          </dgm:layoutNode>
          <dgm:layoutNode name="c1text">
            <dgm:varLst>
              <dgm:bulletEnabled val="1"/>
            </dgm:varLst>
            <dgm:alg type="tx"/>
            <dgm:shape xmlns:r="http://schemas.openxmlformats.org/officeDocument/2006/relationships" type="rect" r:blip="" hideGeom="1">
              <dgm:adjLst/>
            </dgm:shape>
            <dgm:presOf axis="ch desOrSelf" ptType="node node" st="1 1" cnt="1 0"/>
            <dgm:constrLst/>
            <dgm:ruleLst>
              <dgm:rule type="primFontSz" val="5" fact="NaN" max="NaN"/>
            </dgm:ruleLst>
          </dgm:layoutNode>
        </dgm:layoutNode>
      </dgm:if>
      <dgm:else name="Name14"/>
    </dgm:choose>
    <dgm:choose name="Name15">
      <dgm:if name="Name16" axis="ch" ptType="node" func="cnt" op="gte" val="2">
        <dgm:layoutNode name="comp2">
          <dgm:alg type="composite"/>
          <dgm:shape xmlns:r="http://schemas.openxmlformats.org/officeDocument/2006/relationships" r:blip="">
            <dgm:adjLst/>
          </dgm:shape>
          <dgm:presOf/>
          <dgm:choose name="Name17">
            <dgm:if name="Name18" axis="ch" ptType="node" func="cnt" op="equ" val="2">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5"/>
                <dgm:constr type="w" for="ch" forName="c2text" refType="w" refFor="ch" refForName="circle2" fact="0.70711"/>
                <dgm:constr type="h" for="ch" forName="c2text" refType="h" refFor="ch" refForName="circle2" fact="0.5"/>
              </dgm:constrLst>
            </dgm:if>
            <dgm:if name="Name19" axis="ch" ptType="node" func="cnt" op="equ" val="3">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625"/>
                <dgm:constr type="w" for="ch" forName="c2text" refType="w" refFor="ch" refForName="circle2" fact="0.466"/>
                <dgm:constr type="h" for="ch" forName="c2text" refType="h" refFor="ch" refForName="circle2" fact="0.1875"/>
              </dgm:constrLst>
            </dgm:if>
            <dgm:if name="Name20" axis="ch" ptType="node" func="cnt" op="equ" val="4">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
                <dgm:constr type="w" for="ch" forName="c2text" refType="w" refFor="ch" refForName="circle2" fact="0.3495"/>
                <dgm:constr type="h" for="ch" forName="c2text" refType="h" refFor="ch" refForName="circle2" fact="0.18"/>
              </dgm:constrLst>
            </dgm:if>
            <dgm:if name="Name21" axis="ch" ptType="node" func="cnt" op="gte" val="5">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15"/>
                <dgm:constr type="w" for="ch" forName="c2text" refType="w" refFor="ch" refForName="circle2" fact="0.43125"/>
                <dgm:constr type="h" for="ch" forName="c2text" refType="h" refFor="ch" refForName="circle2" fact="0.115"/>
              </dgm:constrLst>
            </dgm:if>
            <dgm:else name="Name22"/>
          </dgm:choose>
          <dgm:ruleLst/>
          <dgm:layoutNode name="circle2" styleLbl="node1">
            <dgm:alg type="sp"/>
            <dgm:shape xmlns:r="http://schemas.openxmlformats.org/officeDocument/2006/relationships" type="ellipse" r:blip="">
              <dgm:adjLst/>
            </dgm:shape>
            <dgm:presOf axis="ch desOrSelf" ptType="node node" st="2 1" cnt="1 0"/>
            <dgm:constrLst>
              <dgm:constr type="h" refType="w"/>
            </dgm:constrLst>
            <dgm:ruleLst/>
          </dgm:layoutNode>
          <dgm:layoutNode name="c2text">
            <dgm:varLst>
              <dgm:bulletEnabled val="1"/>
            </dgm:varLst>
            <dgm:alg type="tx"/>
            <dgm:shape xmlns:r="http://schemas.openxmlformats.org/officeDocument/2006/relationships" type="rect" r:blip="" hideGeom="1">
              <dgm:adjLst/>
            </dgm:shape>
            <dgm:presOf axis="ch desOrSelf" ptType="node node" st="2 1" cnt="1 0"/>
            <dgm:constrLst/>
            <dgm:ruleLst>
              <dgm:rule type="primFontSz" val="5" fact="NaN" max="NaN"/>
            </dgm:ruleLst>
          </dgm:layoutNode>
        </dgm:layoutNode>
      </dgm:if>
      <dgm:else name="Name23"/>
    </dgm:choose>
    <dgm:choose name="Name24">
      <dgm:if name="Name25" axis="ch" ptType="node" func="cnt" op="gte" val="3">
        <dgm:layoutNode name="comp3">
          <dgm:alg type="composite"/>
          <dgm:shape xmlns:r="http://schemas.openxmlformats.org/officeDocument/2006/relationships" r:blip="">
            <dgm:adjLst/>
          </dgm:shape>
          <dgm:presOf/>
          <dgm:choose name="Name26">
            <dgm:if name="Name27" axis="ch" ptType="node" func="cnt" op="equ" val="3">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5"/>
                <dgm:constr type="w" for="ch" forName="c3text" refType="w" refFor="ch" refForName="circle3" fact="0.70711"/>
                <dgm:constr type="h" for="ch" forName="c3text" refType="h" refFor="ch" refForName="circle3" fact="0.5"/>
              </dgm:constrLst>
            </dgm:if>
            <dgm:if name="Name28" axis="ch" ptType="node" func="cnt" op="equ" val="4">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875"/>
                <dgm:constr type="w" for="ch" forName="c3text" refType="w" refFor="ch" refForName="circle3" fact="0.466"/>
                <dgm:constr type="h" for="ch" forName="c3text" refType="h" refFor="ch" refForName="circle3" fact="0.225"/>
              </dgm:constrLst>
            </dgm:if>
            <dgm:if name="Name29" axis="ch" ptType="node" func="cnt" op="gte" val="5">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38"/>
                <dgm:constr type="w" for="ch" forName="c3text" refType="w" refFor="ch" refForName="circle3" fact="0.5175"/>
                <dgm:constr type="h" for="ch" forName="c3text" refType="h" refFor="ch" refForName="circle3" fact="0.138"/>
              </dgm:constrLst>
            </dgm:if>
            <dgm:else name="Name30"/>
          </dgm:choose>
          <dgm:ruleLst/>
          <dgm:layoutNode name="circle3" styleLbl="node1">
            <dgm:alg type="sp"/>
            <dgm:shape xmlns:r="http://schemas.openxmlformats.org/officeDocument/2006/relationships" type="ellipse" r:blip="">
              <dgm:adjLst/>
            </dgm:shape>
            <dgm:presOf axis="ch desOrSelf" ptType="node node" st="3 1" cnt="1 0"/>
            <dgm:constrLst>
              <dgm:constr type="h" refType="w"/>
            </dgm:constrLst>
            <dgm:ruleLst/>
          </dgm:layoutNode>
          <dgm:layoutNode name="c3text">
            <dgm:varLst>
              <dgm:bulletEnabled val="1"/>
            </dgm:varLst>
            <dgm:alg type="tx"/>
            <dgm:shape xmlns:r="http://schemas.openxmlformats.org/officeDocument/2006/relationships" type="rect" r:blip="" hideGeom="1">
              <dgm:adjLst/>
            </dgm:shape>
            <dgm:presOf axis="ch desOrSelf" ptType="node node" st="3 1" cnt="1 0"/>
            <dgm:constrLst/>
            <dgm:ruleLst>
              <dgm:rule type="primFontSz" val="5" fact="NaN" max="NaN"/>
            </dgm:ruleLst>
          </dgm:layoutNode>
        </dgm:layoutNode>
      </dgm:if>
      <dgm:else name="Name31"/>
    </dgm:choose>
    <dgm:choose name="Name32">
      <dgm:if name="Name33" axis="ch" ptType="node" func="cnt" op="gte" val="4">
        <dgm:layoutNode name="comp4">
          <dgm:alg type="composite"/>
          <dgm:shape xmlns:r="http://schemas.openxmlformats.org/officeDocument/2006/relationships" r:blip="">
            <dgm:adjLst/>
          </dgm:shape>
          <dgm:presOf/>
          <dgm:choose name="Name34">
            <dgm:if name="Name35" axis="ch" ptType="node" func="cnt" op="equ" val="4">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5"/>
                <dgm:constr type="w" for="ch" forName="c4text" refType="w" refFor="ch" refForName="circle4" fact="0.70711"/>
                <dgm:constr type="h" for="ch" forName="c4text" refType="h" refFor="ch" refForName="circle4" fact="0.5"/>
              </dgm:constrLst>
            </dgm:if>
            <dgm:if name="Name36" axis="ch" ptType="node" func="cnt" op="gte" val="5">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18"/>
                <dgm:constr type="w" for="ch" forName="c4text" refType="w" refFor="ch" refForName="circle4" fact="0.54"/>
                <dgm:constr type="h" for="ch" forName="c4text" refType="h" refFor="ch" refForName="circle4" fact="0.18"/>
              </dgm:constrLst>
            </dgm:if>
            <dgm:else name="Name37"/>
          </dgm:choose>
          <dgm:ruleLst/>
          <dgm:layoutNode name="circle4" styleLbl="node1">
            <dgm:alg type="sp"/>
            <dgm:shape xmlns:r="http://schemas.openxmlformats.org/officeDocument/2006/relationships" type="ellipse" r:blip="">
              <dgm:adjLst/>
            </dgm:shape>
            <dgm:presOf axis="ch desOrSelf" ptType="node node" st="4 1" cnt="1 0"/>
            <dgm:constrLst>
              <dgm:constr type="h" refType="w"/>
            </dgm:constrLst>
            <dgm:ruleLst/>
          </dgm:layoutNode>
          <dgm:layoutNode name="c4text">
            <dgm:varLst>
              <dgm:bulletEnabled val="1"/>
            </dgm:varLst>
            <dgm:alg type="tx"/>
            <dgm:shape xmlns:r="http://schemas.openxmlformats.org/officeDocument/2006/relationships" type="rect" r:blip="" hideGeom="1">
              <dgm:adjLst/>
            </dgm:shape>
            <dgm:presOf axis="ch desOrSelf" ptType="node node" st="4 1" cnt="1 0"/>
            <dgm:constrLst/>
            <dgm:ruleLst>
              <dgm:rule type="primFontSz" val="5" fact="NaN" max="NaN"/>
            </dgm:ruleLst>
          </dgm:layoutNode>
        </dgm:layoutNode>
      </dgm:if>
      <dgm:else name="Name38"/>
    </dgm:choose>
    <dgm:choose name="Name39">
      <dgm:if name="Name40" axis="ch" ptType="node" func="cnt" op="gte" val="5">
        <dgm:layoutNode name="comp5">
          <dgm:alg type="composite"/>
          <dgm:shape xmlns:r="http://schemas.openxmlformats.org/officeDocument/2006/relationships" r:blip="">
            <dgm:adjLst/>
          </dgm:shape>
          <dgm:presOf/>
          <dgm:choose name="Name41">
            <dgm:if name="Name42" axis="ch" ptType="node" func="cnt" op="equ" val="5">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5"/>
                <dgm:constr type="w" for="ch" forName="c5text" refType="w" refFor="ch" refForName="circle5" fact="0.70711"/>
                <dgm:constr type="h" for="ch" forName="c5text" refType="h" refFor="ch" refForName="circle5" fact="0.5"/>
              </dgm:constrLst>
            </dgm:if>
            <dgm:if name="Name43" axis="ch" ptType="node" func="cnt" op="gte" val="6">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25"/>
                <dgm:constr type="w" for="ch" forName="c5text" refType="w" refFor="ch" refForName="circle5" fact="0.65"/>
                <dgm:constr type="h" for="ch" forName="c5text" refType="h" refFor="ch" refForName="circle5" fact="0.25"/>
              </dgm:constrLst>
            </dgm:if>
            <dgm:else name="Name44"/>
          </dgm:choose>
          <dgm:ruleLst/>
          <dgm:layoutNode name="circle5" styleLbl="node1">
            <dgm:alg type="sp"/>
            <dgm:shape xmlns:r="http://schemas.openxmlformats.org/officeDocument/2006/relationships" type="ellipse" r:blip="">
              <dgm:adjLst/>
            </dgm:shape>
            <dgm:presOf axis="ch desOrSelf" ptType="node node" st="5 1" cnt="1 0"/>
            <dgm:constrLst>
              <dgm:constr type="h" refType="w"/>
            </dgm:constrLst>
            <dgm:ruleLst/>
          </dgm:layoutNode>
          <dgm:layoutNode name="c5text">
            <dgm:varLst>
              <dgm:bulletEnabled val="1"/>
            </dgm:varLst>
            <dgm:alg type="tx"/>
            <dgm:shape xmlns:r="http://schemas.openxmlformats.org/officeDocument/2006/relationships" type="rect" r:blip="" hideGeom="1">
              <dgm:adjLst/>
            </dgm:shape>
            <dgm:presOf axis="ch desOrSelf" ptType="node node" st="5 1" cnt="1 0"/>
            <dgm:constrLst/>
            <dgm:ruleLst>
              <dgm:rule type="primFontSz" val="5" fact="NaN" max="NaN"/>
            </dgm:ruleLst>
          </dgm:layoutNode>
        </dgm:layoutNode>
      </dgm:if>
      <dgm:else name="Name45"/>
    </dgm:choose>
    <dgm:choose name="Name46">
      <dgm:if name="Name47" axis="ch" ptType="node" func="cnt" op="gte" val="6">
        <dgm:layoutNode name="comp6">
          <dgm:alg type="composite"/>
          <dgm:shape xmlns:r="http://schemas.openxmlformats.org/officeDocument/2006/relationships" r:blip="">
            <dgm:adjLst/>
          </dgm:shape>
          <dgm:presOf/>
          <dgm:choose name="Name48">
            <dgm:if name="Name49" axis="ch" ptType="node" func="cnt" op="equ" val="6">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5"/>
                <dgm:constr type="w" for="ch" forName="c6text" refType="w" refFor="ch" refForName="circle6" fact="0.70711"/>
                <dgm:constr type="h" for="ch" forName="c6text" refType="h" refFor="ch" refForName="circle6" fact="0.5"/>
              </dgm:constrLst>
            </dgm:if>
            <dgm:if name="Name50" axis="ch" ptType="node" func="cnt" op="gte" val="7">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27"/>
                <dgm:constr type="w" for="ch" forName="c6text" refType="w" refFor="ch" refForName="circle6" fact="0.68"/>
                <dgm:constr type="h" for="ch" forName="c6text" refType="h" refFor="ch" refForName="circle6" fact="0.241"/>
              </dgm:constrLst>
            </dgm:if>
            <dgm:else name="Name51"/>
          </dgm:choose>
          <dgm:ruleLst/>
          <dgm:layoutNode name="circle6" styleLbl="node1">
            <dgm:alg type="sp"/>
            <dgm:shape xmlns:r="http://schemas.openxmlformats.org/officeDocument/2006/relationships" type="ellipse" r:blip="">
              <dgm:adjLst/>
            </dgm:shape>
            <dgm:presOf axis="ch desOrSelf" ptType="node node" st="6 1" cnt="1 0"/>
            <dgm:constrLst>
              <dgm:constr type="h" refType="w"/>
            </dgm:constrLst>
            <dgm:ruleLst/>
          </dgm:layoutNode>
          <dgm:layoutNode name="c6text">
            <dgm:varLst>
              <dgm:bulletEnabled val="1"/>
            </dgm:varLst>
            <dgm:alg type="tx"/>
            <dgm:shape xmlns:r="http://schemas.openxmlformats.org/officeDocument/2006/relationships" type="rect" r:blip="" hideGeom="1">
              <dgm:adjLst/>
            </dgm:shape>
            <dgm:presOf axis="ch desOrSelf" ptType="node node" st="6 1" cnt="1 0"/>
            <dgm:constrLst/>
            <dgm:ruleLst>
              <dgm:rule type="primFontSz" val="5" fact="NaN" max="NaN"/>
            </dgm:ruleLst>
          </dgm:layoutNode>
        </dgm:layoutNode>
      </dgm:if>
      <dgm:else name="Name52"/>
    </dgm:choose>
    <dgm:choose name="Name53">
      <dgm:if name="Name54" axis="ch" ptType="node" func="cnt" op="gte" val="7">
        <dgm:layoutNode name="comp7">
          <dgm:alg type="composite"/>
          <dgm:shape xmlns:r="http://schemas.openxmlformats.org/officeDocument/2006/relationships" r:blip="">
            <dgm:adjLst/>
          </dgm:shape>
          <dgm:presOf/>
          <dgm:constrLst>
            <dgm:constr type="w" for="ch" forName="circle7" refType="w"/>
            <dgm:constr type="h" for="ch" forName="circle7" refType="h"/>
            <dgm:constr type="ctrX" for="ch" forName="circle7" refType="w" fact="0.5"/>
            <dgm:constr type="ctrY" for="ch" forName="circle7" refType="h" fact="0.5"/>
            <dgm:constr type="ctrX" for="ch" forName="c7text" refType="w" fact="0.5"/>
            <dgm:constr type="ctrY" for="ch" forName="c7text" refType="h" fact="0.5"/>
            <dgm:constr type="w" for="ch" forName="c7text" refType="w" refFor="ch" refForName="circle7" fact="0.70711"/>
            <dgm:constr type="h" for="ch" forName="c7text" refType="h" refFor="ch" refForName="circle7" fact="0.5"/>
          </dgm:constrLst>
          <dgm:ruleLst/>
          <dgm:layoutNode name="circle7" styleLbl="node1">
            <dgm:alg type="sp"/>
            <dgm:shape xmlns:r="http://schemas.openxmlformats.org/officeDocument/2006/relationships" type="ellipse" r:blip="">
              <dgm:adjLst/>
            </dgm:shape>
            <dgm:presOf axis="ch desOrSelf" ptType="node node" st="7 1" cnt="1 0"/>
            <dgm:constrLst>
              <dgm:constr type="h" refType="w"/>
            </dgm:constrLst>
            <dgm:ruleLst/>
          </dgm:layoutNode>
          <dgm:layoutNode name="c7text">
            <dgm:varLst>
              <dgm:bulletEnabled val="1"/>
            </dgm:varLst>
            <dgm:alg type="tx"/>
            <dgm:shape xmlns:r="http://schemas.openxmlformats.org/officeDocument/2006/relationships" type="rect" r:blip="" hideGeom="1">
              <dgm:adjLst/>
            </dgm:shape>
            <dgm:presOf axis="ch desOrSelf" ptType="node node" st="7 1" cnt="1 0"/>
            <dgm:constrLst/>
            <dgm:ruleLst>
              <dgm:rule type="primFontSz" val="5" fact="NaN" max="NaN"/>
            </dgm:ruleLst>
          </dgm:layoutNode>
        </dgm:layoutNode>
      </dgm:if>
      <dgm:else name="Name55"/>
    </dgm:choose>
  </dgm:layoutNode>
</dgm:layoutDef>
</file>

<file path=ppt/diagrams/layout4.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5">
  <dgm:title val=""/>
  <dgm:desc val=""/>
  <dgm:catLst>
    <dgm:cat type="3D" pri="11500"/>
  </dgm:catLst>
  <dgm:scene3d>
    <a:camera prst="isometricOffAxis2Left" zoom="95000"/>
    <a:lightRig rig="flat" dir="t"/>
  </dgm:scene3d>
  <dgm:styleLbl name="node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381000" contourW="38100" prstMaterial="matte">
      <a:contourClr>
        <a:schemeClr val="lt1"/>
      </a:contourClr>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z="5715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81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52400" extrusionH="1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z="-38100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381000" prstMaterial="matte"/>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400500" extrusionH="6350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150" extrusionH="12700" prstMaterial="flat">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2700" prstMaterial="flat">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63500" extrusionH="6350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400500" extrusionH="63500" contourW="12700" prstMaterial="matte">
      <a:contourClr>
        <a:schemeClr val="lt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40050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4005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15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3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34.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35.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36.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40.png"/></Relationships>
</file>

<file path=ppt/drawings/_rels/vmlDrawing8.vml.rels><?xml version="1.0" encoding="UTF-8" standalone="yes"?>
<Relationships xmlns="http://schemas.openxmlformats.org/package/2006/relationships"><Relationship Id="rId1" Type="http://schemas.openxmlformats.org/officeDocument/2006/relationships/image" Target="../media/image43.png"/></Relationships>
</file>

<file path=ppt/drawings/_rels/vmlDrawing9.vml.rels><?xml version="1.0" encoding="UTF-8" standalone="yes"?>
<Relationships xmlns="http://schemas.openxmlformats.org/package/2006/relationships"><Relationship Id="rId1" Type="http://schemas.openxmlformats.org/officeDocument/2006/relationships/image" Target="../media/image44.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a:defRPr sz="1200">
                <a:latin typeface="Arial" pitchFamily="34" charset="0"/>
                <a:ea typeface="ＭＳ Ｐゴシック" charset="-128"/>
                <a:cs typeface="+mn-cs"/>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pPr>
              <a:defRPr/>
            </a:pPr>
            <a:fld id="{31F703D6-916C-48FA-A8B2-0566850E249E}" type="datetime1">
              <a:rPr lang="en-US"/>
              <a:pPr>
                <a:defRPr/>
              </a:pPr>
              <a:t>10/3/2012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a:defRPr sz="1200">
                <a:latin typeface="Arial" pitchFamily="34" charset="0"/>
                <a:ea typeface="ＭＳ Ｐゴシック" charset="-128"/>
                <a:cs typeface="+mn-cs"/>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82FEDB51-B83A-40AF-B1D3-6521D2123BAE}" type="slidenum">
              <a:rPr lang="en-US"/>
              <a:pPr>
                <a:defRPr/>
              </a:pPr>
              <a:t>‹#›</a:t>
            </a:fld>
            <a:endParaRPr lang="en-US"/>
          </a:p>
        </p:txBody>
      </p:sp>
    </p:spTree>
    <p:extLst>
      <p:ext uri="{BB962C8B-B14F-4D97-AF65-F5344CB8AC3E}">
        <p14:creationId xmlns:p14="http://schemas.microsoft.com/office/powerpoint/2010/main" val="35490597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pitchFamily="34" charset="0"/>
                <a:ea typeface="ＭＳ Ｐゴシック" charset="-128"/>
                <a:cs typeface="+mn-cs"/>
              </a:defRPr>
            </a:lvl1pPr>
          </a:lstStyle>
          <a:p>
            <a:pPr>
              <a:defRPr/>
            </a:pPr>
            <a:endParaRPr lang="en-US"/>
          </a:p>
        </p:txBody>
      </p:sp>
      <p:sp>
        <p:nvSpPr>
          <p:cNvPr id="15363"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pitchFamily="34" charset="0"/>
                <a:ea typeface="ＭＳ Ｐゴシック" charset="-128"/>
                <a:cs typeface="+mn-cs"/>
              </a:defRPr>
            </a:lvl1pPr>
          </a:lstStyle>
          <a:p>
            <a:pPr>
              <a:defRPr/>
            </a:pPr>
            <a:endParaRPr lang="en-US"/>
          </a:p>
        </p:txBody>
      </p:sp>
      <p:sp>
        <p:nvSpPr>
          <p:cNvPr id="9216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536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5366"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pitchFamily="34" charset="0"/>
                <a:ea typeface="ＭＳ Ｐゴシック" charset="-128"/>
                <a:cs typeface="+mn-cs"/>
              </a:defRPr>
            </a:lvl1pPr>
          </a:lstStyle>
          <a:p>
            <a:pPr>
              <a:defRPr/>
            </a:pPr>
            <a:endParaRPr lang="en-US"/>
          </a:p>
        </p:txBody>
      </p:sp>
      <p:sp>
        <p:nvSpPr>
          <p:cNvPr id="1536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805E29CB-EAB9-4A78-BDC1-281E67DF2B38}" type="slidenum">
              <a:rPr lang="en-US"/>
              <a:pPr>
                <a:defRPr/>
              </a:pPr>
              <a:t>‹#›</a:t>
            </a:fld>
            <a:endParaRPr lang="en-US"/>
          </a:p>
        </p:txBody>
      </p:sp>
    </p:spTree>
    <p:extLst>
      <p:ext uri="{BB962C8B-B14F-4D97-AF65-F5344CB8AC3E}">
        <p14:creationId xmlns:p14="http://schemas.microsoft.com/office/powerpoint/2010/main" val="136141850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423CF9DF-CC9A-F344-9D7C-176EE624BE15}" type="slidenum">
              <a:rPr lang="en-US" sz="1200"/>
              <a:pPr/>
              <a:t>9</a:t>
            </a:fld>
            <a:endParaRPr lang="en-US" sz="1200"/>
          </a:p>
        </p:txBody>
      </p:sp>
      <p:sp>
        <p:nvSpPr>
          <p:cNvPr id="29698" name="Rectangle 2"/>
          <p:cNvSpPr>
            <a:spLocks noGrp="1" noRot="1" noChangeAspect="1" noChangeArrowheads="1" noTextEdit="1"/>
          </p:cNvSpPr>
          <p:nvPr>
            <p:ph type="sldImg"/>
          </p:nvPr>
        </p:nvSpPr>
        <p:spPr>
          <a:ln/>
        </p:spPr>
      </p:sp>
      <p:sp>
        <p:nvSpPr>
          <p:cNvPr id="2969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28600" indent="-228600" eaLnBrk="1" hangingPunct="1"/>
            <a:r>
              <a:rPr lang="en-US"/>
              <a:t>Notes to Trainers</a:t>
            </a:r>
          </a:p>
          <a:p>
            <a:pPr marL="228600" indent="-228600" eaLnBrk="1" hangingPunct="1"/>
            <a:endParaRPr lang="en-US"/>
          </a:p>
          <a:p>
            <a:pPr marL="228600" indent="-228600" eaLnBrk="1" hangingPunct="1"/>
            <a:r>
              <a:rPr lang="en-US"/>
              <a:t>Ask participants to share their experiences with the itinerant ECSE service delivery model.  If they are itinerant teachers, what approach do they use?  Direct service or consultative?  What do they see as pros and cons of each approach (ask this question before showing slide).</a:t>
            </a:r>
          </a:p>
          <a:p>
            <a:pPr marL="228600" indent="-228600" eaLnBrk="1" hangingPunct="1"/>
            <a:endParaRPr lang="en-US"/>
          </a:p>
          <a:p>
            <a:pPr marL="228600" indent="-228600" eaLnBrk="1" hangingPunct="1"/>
            <a:r>
              <a:rPr lang="en-US"/>
              <a:t>Many itinerant teachers have strong feelings (either positive or negative) about a consultative approach.  Give them opportunities to voice those concerns, however, make sure that the conversation is productive and focused on helping young children succeed in general education settings.</a:t>
            </a:r>
          </a:p>
          <a:p>
            <a:pPr marL="228600" indent="-228600" eaLnBrk="1" hangingPunct="1"/>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33532A06-5AC4-1C43-9BD6-29770F841DE0}" type="slidenum">
              <a:rPr lang="en-US" sz="1200"/>
              <a:pPr/>
              <a:t>20</a:t>
            </a:fld>
            <a:endParaRPr lang="en-US" sz="1200"/>
          </a:p>
        </p:txBody>
      </p:sp>
      <p:sp>
        <p:nvSpPr>
          <p:cNvPr id="41986" name="Rectangle 2"/>
          <p:cNvSpPr>
            <a:spLocks noGrp="1" noRot="1" noChangeAspect="1" noChangeArrowheads="1" noTextEdit="1"/>
          </p:cNvSpPr>
          <p:nvPr>
            <p:ph type="sldImg"/>
          </p:nvPr>
        </p:nvSpPr>
        <p:spPr>
          <a:ln/>
        </p:spPr>
      </p:sp>
      <p:sp>
        <p:nvSpPr>
          <p:cNvPr id="4198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pPr eaLnBrk="1" hangingPunct="1"/>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a:noFill/>
        </p:spPr>
        <p:txBody>
          <a:bodyPr/>
          <a:lstStyle/>
          <a:p>
            <a:fld id="{E74A4509-EC87-4711-AC0C-56C4F75B02EE}" type="slidenum">
              <a:rPr lang="en-US" smtClean="0"/>
              <a:pPr/>
              <a:t>21</a:t>
            </a:fld>
            <a:endParaRPr lang="en-US" smtClean="0"/>
          </a:p>
        </p:txBody>
      </p:sp>
      <p:sp>
        <p:nvSpPr>
          <p:cNvPr id="96259" name="Rectangle 2"/>
          <p:cNvSpPr>
            <a:spLocks noGrp="1" noRot="1" noChangeAspect="1" noChangeArrowheads="1" noTextEdit="1"/>
          </p:cNvSpPr>
          <p:nvPr>
            <p:ph type="sldImg"/>
          </p:nvPr>
        </p:nvSpPr>
        <p:spPr>
          <a:ln/>
        </p:spPr>
      </p:sp>
      <p:sp>
        <p:nvSpPr>
          <p:cNvPr id="96260" name="Rectangle 3"/>
          <p:cNvSpPr>
            <a:spLocks noGrp="1" noChangeArrowheads="1"/>
          </p:cNvSpPr>
          <p:nvPr>
            <p:ph type="body" idx="1"/>
          </p:nvPr>
        </p:nvSpPr>
        <p:spPr>
          <a:noFill/>
          <a:ln/>
        </p:spPr>
        <p:txBody>
          <a:bodyPr/>
          <a:lstStyle/>
          <a:p>
            <a:pPr eaLnBrk="1" hangingPunct="1"/>
            <a:r>
              <a:rPr lang="en-US" smtClean="0">
                <a:latin typeface="Arial" pitchFamily="34" charset="0"/>
                <a:ea typeface="ＭＳ Ｐゴシック" pitchFamily="34" charset="-128"/>
              </a:rPr>
              <a:t>Many effective early childhood programs have used this model to provide high quality services to young children.  For example, Head Start and Early Head Start have a rich history of incorporating a triadic model through the use of home visitors who work with parents to help them learn ways of supporting their children</a:t>
            </a:r>
            <a:r>
              <a:rPr lang="ja-JP" altLang="en-US" smtClean="0">
                <a:latin typeface="Arial" pitchFamily="34" charset="0"/>
                <a:ea typeface="ＭＳ Ｐゴシック" pitchFamily="34" charset="-128"/>
              </a:rPr>
              <a:t>’</a:t>
            </a:r>
            <a:r>
              <a:rPr lang="en-US" altLang="ja-JP" smtClean="0">
                <a:latin typeface="Arial" pitchFamily="34" charset="0"/>
                <a:ea typeface="ＭＳ Ｐゴシック" pitchFamily="34" charset="-128"/>
              </a:rPr>
              <a:t>s development.  The </a:t>
            </a:r>
            <a:r>
              <a:rPr lang="en-US" altLang="ja-JP" i="1" smtClean="0">
                <a:latin typeface="Arial" pitchFamily="34" charset="0"/>
                <a:ea typeface="ＭＳ Ｐゴシック" pitchFamily="34" charset="-128"/>
              </a:rPr>
              <a:t>Parents as Teachers</a:t>
            </a:r>
            <a:r>
              <a:rPr lang="en-US" altLang="ja-JP" smtClean="0">
                <a:latin typeface="Arial" pitchFamily="34" charset="0"/>
                <a:ea typeface="ＭＳ Ｐゴシック" pitchFamily="34" charset="-128"/>
              </a:rPr>
              <a:t> program has demonstrated considerable success in supporting children</a:t>
            </a:r>
            <a:r>
              <a:rPr lang="ja-JP" altLang="en-US" smtClean="0">
                <a:latin typeface="Arial" pitchFamily="34" charset="0"/>
                <a:ea typeface="ＭＳ Ｐゴシック" pitchFamily="34" charset="-128"/>
              </a:rPr>
              <a:t>’</a:t>
            </a:r>
            <a:r>
              <a:rPr lang="en-US" altLang="ja-JP" smtClean="0">
                <a:latin typeface="Arial" pitchFamily="34" charset="0"/>
                <a:ea typeface="ＭＳ Ｐゴシック" pitchFamily="34" charset="-128"/>
              </a:rPr>
              <a:t>s development by teaching parents how to work with their children.</a:t>
            </a:r>
          </a:p>
          <a:p>
            <a:pPr eaLnBrk="1" hangingPunct="1"/>
            <a:endParaRPr lang="en-US" smtClean="0">
              <a:latin typeface="Arial" pitchFamily="34" charset="0"/>
              <a:ea typeface="ＭＳ Ｐゴシック" pitchFamily="34" charset="-128"/>
            </a:endParaRPr>
          </a:p>
          <a:p>
            <a:pPr eaLnBrk="1" hangingPunct="1"/>
            <a:r>
              <a:rPr lang="en-US" smtClean="0">
                <a:latin typeface="Arial" pitchFamily="34" charset="0"/>
                <a:ea typeface="ＭＳ Ｐゴシック" pitchFamily="34" charset="-128"/>
              </a:rPr>
              <a:t>Stress to participants that the quality of the adult</a:t>
            </a:r>
            <a:r>
              <a:rPr lang="ja-JP" altLang="en-US" smtClean="0">
                <a:latin typeface="Arial" pitchFamily="34" charset="0"/>
                <a:ea typeface="ＭＳ Ｐゴシック" pitchFamily="34" charset="-128"/>
              </a:rPr>
              <a:t>’</a:t>
            </a:r>
            <a:r>
              <a:rPr lang="en-US" altLang="ja-JP" smtClean="0">
                <a:latin typeface="Arial" pitchFamily="34" charset="0"/>
                <a:ea typeface="ＭＳ Ｐゴシック" pitchFamily="34" charset="-128"/>
              </a:rPr>
              <a:t>s interaction is critical to children</a:t>
            </a:r>
            <a:r>
              <a:rPr lang="ja-JP" altLang="en-US" smtClean="0">
                <a:latin typeface="Arial" pitchFamily="34" charset="0"/>
                <a:ea typeface="ＭＳ Ｐゴシック" pitchFamily="34" charset="-128"/>
              </a:rPr>
              <a:t>’</a:t>
            </a:r>
            <a:r>
              <a:rPr lang="en-US" altLang="ja-JP" smtClean="0">
                <a:latin typeface="Arial" pitchFamily="34" charset="0"/>
                <a:ea typeface="ＭＳ Ｐゴシック" pitchFamily="34" charset="-128"/>
              </a:rPr>
              <a:t>s developmental success.  </a:t>
            </a:r>
            <a:endParaRPr lang="en-US" smtClean="0">
              <a:latin typeface="Arial" pitchFamily="34" charset="0"/>
              <a:ea typeface="ＭＳ Ｐゴシック" pitchFamily="34" charset="-128"/>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a:noFill/>
        </p:spPr>
        <p:txBody>
          <a:bodyPr/>
          <a:lstStyle/>
          <a:p>
            <a:fld id="{B9C520B4-58E0-4C5C-BE7F-F08C17E7F37F}" type="slidenum">
              <a:rPr lang="en-US" smtClean="0"/>
              <a:pPr/>
              <a:t>22</a:t>
            </a:fld>
            <a:endParaRPr lang="en-US" smtClean="0"/>
          </a:p>
        </p:txBody>
      </p:sp>
      <p:sp>
        <p:nvSpPr>
          <p:cNvPr id="97283" name="Rectangle 2"/>
          <p:cNvSpPr>
            <a:spLocks noGrp="1" noRot="1" noChangeAspect="1" noChangeArrowheads="1" noTextEdit="1"/>
          </p:cNvSpPr>
          <p:nvPr>
            <p:ph type="sldImg"/>
          </p:nvPr>
        </p:nvSpPr>
        <p:spPr>
          <a:ln/>
        </p:spPr>
      </p:sp>
      <p:sp>
        <p:nvSpPr>
          <p:cNvPr id="97284" name="Rectangle 3"/>
          <p:cNvSpPr>
            <a:spLocks noGrp="1" noChangeArrowheads="1"/>
          </p:cNvSpPr>
          <p:nvPr>
            <p:ph type="body" idx="1"/>
          </p:nvPr>
        </p:nvSpPr>
        <p:spPr>
          <a:noFill/>
          <a:ln/>
        </p:spPr>
        <p:txBody>
          <a:bodyPr/>
          <a:lstStyle/>
          <a:p>
            <a:pPr eaLnBrk="1" hangingPunct="1"/>
            <a:r>
              <a:rPr lang="en-US" smtClean="0">
                <a:latin typeface="Arial" pitchFamily="34" charset="0"/>
                <a:ea typeface="ＭＳ Ｐゴシック" pitchFamily="34" charset="-128"/>
              </a:rPr>
              <a:t>Notes to Trainers:  </a:t>
            </a:r>
          </a:p>
          <a:p>
            <a:pPr eaLnBrk="1" hangingPunct="1"/>
            <a:endParaRPr lang="en-US" smtClean="0">
              <a:latin typeface="Arial" pitchFamily="34" charset="0"/>
              <a:ea typeface="ＭＳ Ｐゴシック" pitchFamily="34" charset="-128"/>
            </a:endParaRPr>
          </a:p>
          <a:p>
            <a:pPr eaLnBrk="1" hangingPunct="1"/>
            <a:r>
              <a:rPr lang="en-US" smtClean="0">
                <a:latin typeface="Arial" pitchFamily="34" charset="0"/>
                <a:ea typeface="ＭＳ Ｐゴシック" pitchFamily="34" charset="-128"/>
              </a:rPr>
              <a:t>Ask participants to think about a specific child with special needs with whom they work.  After they</a:t>
            </a:r>
            <a:r>
              <a:rPr lang="ja-JP" altLang="en-US" smtClean="0">
                <a:latin typeface="Arial" pitchFamily="34" charset="0"/>
                <a:ea typeface="ＭＳ Ｐゴシック" pitchFamily="34" charset="-128"/>
              </a:rPr>
              <a:t>’</a:t>
            </a:r>
            <a:r>
              <a:rPr lang="en-US" altLang="ja-JP" smtClean="0">
                <a:latin typeface="Arial" pitchFamily="34" charset="0"/>
                <a:ea typeface="ＭＳ Ｐゴシック" pitchFamily="34" charset="-128"/>
              </a:rPr>
              <a:t>ve done that, ask them to identify specialized information or skills that teachers must have to work with that child and the degree to which the information or skills is appropriate to share with ECE partner teachers.</a:t>
            </a:r>
            <a:endParaRPr lang="en-US" smtClean="0">
              <a:latin typeface="Arial" pitchFamily="34" charset="0"/>
              <a:ea typeface="ＭＳ Ｐゴシック" pitchFamily="34" charset="-128"/>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687159E5-4F83-314D-A609-1268D649E0BC}" type="slidenum">
              <a:rPr lang="en-US" sz="1200"/>
              <a:pPr/>
              <a:t>23</a:t>
            </a:fld>
            <a:endParaRPr lang="en-US" sz="1200"/>
          </a:p>
        </p:txBody>
      </p:sp>
      <p:sp>
        <p:nvSpPr>
          <p:cNvPr id="53250" name="Rectangle 2"/>
          <p:cNvSpPr>
            <a:spLocks noGrp="1" noRot="1" noChangeAspect="1" noChangeArrowheads="1" noTextEdit="1"/>
          </p:cNvSpPr>
          <p:nvPr>
            <p:ph type="sldImg"/>
          </p:nvPr>
        </p:nvSpPr>
        <p:spPr>
          <a:ln/>
        </p:spPr>
      </p:sp>
      <p:sp>
        <p:nvSpPr>
          <p:cNvPr id="5325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t>Notes to Trainers:</a:t>
            </a:r>
          </a:p>
          <a:p>
            <a:pPr eaLnBrk="1" hangingPunct="1"/>
            <a:endParaRPr lang="en-US"/>
          </a:p>
          <a:p>
            <a:pPr eaLnBrk="1" hangingPunct="1"/>
            <a:r>
              <a:rPr lang="en-US"/>
              <a:t>The reference citations included here provide empirical evidence of the effectiveness of distributed practice.</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Slide Image Placeholder 1"/>
          <p:cNvSpPr>
            <a:spLocks noGrp="1" noRot="1" noChangeAspect="1" noTextEdit="1"/>
          </p:cNvSpPr>
          <p:nvPr>
            <p:ph type="sldImg"/>
          </p:nvPr>
        </p:nvSpPr>
        <p:spPr>
          <a:ln/>
        </p:spPr>
      </p:sp>
      <p:sp>
        <p:nvSpPr>
          <p:cNvPr id="55298" name="Notes Placeholder 2"/>
          <p:cNvSpPr>
            <a:spLocks noGrp="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pPr eaLnBrk="1" hangingPunct="1">
              <a:spcBef>
                <a:spcPct val="0"/>
              </a:spcBef>
            </a:pPr>
            <a:r>
              <a:rPr lang="en-US" sz="1800"/>
              <a:t>NEEDS TO BE PRACTICING the </a:t>
            </a:r>
            <a:r>
              <a:rPr lang="en-US" sz="1800" b="1" u="sng"/>
              <a:t>SAME</a:t>
            </a:r>
            <a:r>
              <a:rPr lang="en-US" sz="1800"/>
              <a:t> concept/skill</a:t>
            </a:r>
          </a:p>
          <a:p>
            <a:pPr eaLnBrk="1" hangingPunct="1">
              <a:spcBef>
                <a:spcPct val="0"/>
              </a:spcBef>
            </a:pPr>
            <a:endParaRPr lang="en-US" sz="1800"/>
          </a:p>
          <a:p>
            <a:pPr eaLnBrk="1" hangingPunct="1">
              <a:spcBef>
                <a:spcPct val="0"/>
              </a:spcBef>
            </a:pPr>
            <a:r>
              <a:rPr lang="en-US" sz="1800"/>
              <a:t>Even if we keep the total amount of time the same (20 min.) what</a:t>
            </a:r>
            <a:r>
              <a:rPr lang="ja-JP" altLang="en-US" sz="1800"/>
              <a:t>’</a:t>
            </a:r>
            <a:r>
              <a:rPr lang="en-US" altLang="ja-JP" sz="1800"/>
              <a:t>s the difference between practicing one time for 20 min. AND practicing 2 times for 10 min. each?</a:t>
            </a:r>
          </a:p>
          <a:p>
            <a:pPr eaLnBrk="1" hangingPunct="1">
              <a:spcBef>
                <a:spcPct val="0"/>
              </a:spcBef>
            </a:pPr>
            <a:endParaRPr lang="en-US" sz="1800"/>
          </a:p>
          <a:p>
            <a:pPr eaLnBrk="1" hangingPunct="1">
              <a:spcBef>
                <a:spcPct val="0"/>
              </a:spcBef>
            </a:pPr>
            <a:r>
              <a:rPr lang="en-US" sz="1800"/>
              <a:t>Research on this ….</a:t>
            </a:r>
          </a:p>
        </p:txBody>
      </p:sp>
      <p:sp>
        <p:nvSpPr>
          <p:cNvPr id="55299"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r" eaLnBrk="1" hangingPunct="1"/>
            <a:fld id="{3DE7D406-7343-4544-878D-62468792DC6C}" type="slidenum">
              <a:rPr lang="en-US" sz="1200"/>
              <a:pPr algn="r" eaLnBrk="1" hangingPunct="1"/>
              <a:t>24</a:t>
            </a:fld>
            <a:endParaRPr lang="en-US" sz="1200"/>
          </a:p>
        </p:txBody>
      </p:sp>
      <p:sp>
        <p:nvSpPr>
          <p:cNvPr id="55300" name="Footer Placeholder 4"/>
          <p:cNvSpPr>
            <a:spLocks noGrp="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200"/>
              <a:t>McInerney, Dinnebeil, Hale &amp; Spino</a:t>
            </a:r>
          </a:p>
        </p:txBody>
      </p:sp>
      <p:sp>
        <p:nvSpPr>
          <p:cNvPr id="55301" name="Header Placeholder 5"/>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200"/>
              <a:t>DEC Conference - Albuquerque, N.M. October 2009 </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438E250C-95F6-304F-9D8C-58A7ECCF9ADD}" type="slidenum">
              <a:rPr lang="en-US" sz="1200"/>
              <a:pPr/>
              <a:t>29</a:t>
            </a:fld>
            <a:endParaRPr lang="en-US" sz="1200"/>
          </a:p>
        </p:txBody>
      </p:sp>
      <p:sp>
        <p:nvSpPr>
          <p:cNvPr id="61442" name="Rectangle 2"/>
          <p:cNvSpPr>
            <a:spLocks noGrp="1" noRot="1" noChangeAspect="1" noChangeArrowheads="1" noTextEdit="1"/>
          </p:cNvSpPr>
          <p:nvPr>
            <p:ph type="sldImg"/>
          </p:nvPr>
        </p:nvSpPr>
        <p:spPr>
          <a:ln/>
        </p:spPr>
      </p:sp>
      <p:sp>
        <p:nvSpPr>
          <p:cNvPr id="6144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pPr eaLnBrk="1" hangingPunct="1"/>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A1FF0B7C-30FB-DD4E-AC2D-D168F53C6D6C}" type="slidenum">
              <a:rPr lang="en-US" sz="1200"/>
              <a:pPr/>
              <a:t>30</a:t>
            </a:fld>
            <a:endParaRPr lang="en-US" sz="1200"/>
          </a:p>
        </p:txBody>
      </p:sp>
      <p:sp>
        <p:nvSpPr>
          <p:cNvPr id="63490" name="Rectangle 2"/>
          <p:cNvSpPr>
            <a:spLocks noGrp="1" noRot="1" noChangeAspect="1" noChangeArrowheads="1" noTextEdit="1"/>
          </p:cNvSpPr>
          <p:nvPr>
            <p:ph type="sldImg"/>
          </p:nvPr>
        </p:nvSpPr>
        <p:spPr>
          <a:ln/>
        </p:spPr>
      </p:sp>
      <p:sp>
        <p:nvSpPr>
          <p:cNvPr id="6349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pPr eaLnBrk="1" hangingPunct="1"/>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Slide Image Placeholder 1"/>
          <p:cNvSpPr>
            <a:spLocks noGrp="1" noRot="1" noChangeAspect="1" noTextEdit="1"/>
          </p:cNvSpPr>
          <p:nvPr>
            <p:ph type="sldImg"/>
          </p:nvPr>
        </p:nvSpPr>
        <p:spPr>
          <a:ln/>
        </p:spPr>
      </p:sp>
      <p:sp>
        <p:nvSpPr>
          <p:cNvPr id="65538" name="Notes Placeholder 2"/>
          <p:cNvSpPr>
            <a:spLocks noGrp="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pPr eaLnBrk="1" hangingPunct="1">
              <a:spcBef>
                <a:spcPct val="0"/>
              </a:spcBef>
            </a:pPr>
            <a:endParaRPr lang="en-US" sz="1800"/>
          </a:p>
          <a:p>
            <a:pPr eaLnBrk="1" hangingPunct="1">
              <a:spcBef>
                <a:spcPct val="0"/>
              </a:spcBef>
            </a:pPr>
            <a:r>
              <a:rPr lang="en-US" sz="1800" u="sng"/>
              <a:t>ALL studies </a:t>
            </a:r>
            <a:r>
              <a:rPr lang="en-US" sz="1800"/>
              <a:t>find that distributed practice results in better learning than massed practice. </a:t>
            </a:r>
          </a:p>
          <a:p>
            <a:pPr eaLnBrk="1" hangingPunct="1">
              <a:spcBef>
                <a:spcPct val="0"/>
              </a:spcBef>
            </a:pPr>
            <a:r>
              <a:rPr lang="en-US" sz="1800"/>
              <a:t>	learned more words, more math facts, better phonics skills </a:t>
            </a:r>
          </a:p>
          <a:p>
            <a:pPr eaLnBrk="1" hangingPunct="1">
              <a:spcBef>
                <a:spcPct val="0"/>
              </a:spcBef>
            </a:pPr>
            <a:r>
              <a:rPr lang="en-US" sz="1800"/>
              <a:t>	in one study up to 6 times better in distributed than massed (Seabrook, Brown, &amp; Solity, 2005 with phonics)</a:t>
            </a:r>
          </a:p>
          <a:p>
            <a:pPr eaLnBrk="1" hangingPunct="1">
              <a:spcBef>
                <a:spcPct val="0"/>
              </a:spcBef>
            </a:pPr>
            <a:endParaRPr lang="en-US" sz="1800"/>
          </a:p>
          <a:p>
            <a:pPr eaLnBrk="1" hangingPunct="1">
              <a:spcBef>
                <a:spcPct val="0"/>
              </a:spcBef>
            </a:pPr>
            <a:r>
              <a:rPr lang="en-US" sz="1800"/>
              <a:t>CRAMMING works BUT only if the test is almost immediately after the practice. Not what we want  - we want long-term learning.</a:t>
            </a:r>
          </a:p>
          <a:p>
            <a:pPr eaLnBrk="1" hangingPunct="1">
              <a:spcBef>
                <a:spcPct val="0"/>
              </a:spcBef>
            </a:pPr>
            <a:endParaRPr lang="en-US" sz="1800"/>
          </a:p>
          <a:p>
            <a:pPr eaLnBrk="1" hangingPunct="1">
              <a:spcBef>
                <a:spcPct val="0"/>
              </a:spcBef>
            </a:pPr>
            <a:r>
              <a:rPr lang="en-US" sz="1800"/>
              <a:t>For long-term learning – ability to master and generalize – research indicates is better to distribute practice.</a:t>
            </a:r>
          </a:p>
          <a:p>
            <a:pPr eaLnBrk="1" hangingPunct="1">
              <a:spcBef>
                <a:spcPct val="0"/>
              </a:spcBef>
            </a:pPr>
            <a:endParaRPr lang="en-US" sz="1800"/>
          </a:p>
          <a:p>
            <a:pPr eaLnBrk="1" hangingPunct="1">
              <a:spcBef>
                <a:spcPct val="0"/>
              </a:spcBef>
            </a:pPr>
            <a:endParaRPr lang="en-US" sz="1800"/>
          </a:p>
        </p:txBody>
      </p:sp>
      <p:sp>
        <p:nvSpPr>
          <p:cNvPr id="65539"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r"/>
            <a:fld id="{008C0A02-4CB6-274C-8257-D3D52D439D28}" type="slidenum">
              <a:rPr lang="en-US" sz="1200"/>
              <a:pPr algn="r"/>
              <a:t>31</a:t>
            </a:fld>
            <a:endParaRPr lang="en-US" sz="1200"/>
          </a:p>
        </p:txBody>
      </p:sp>
      <p:sp>
        <p:nvSpPr>
          <p:cNvPr id="65540" name="Footer Placeholder 4"/>
          <p:cNvSpPr>
            <a:spLocks noGrp="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200"/>
              <a:t>McInerney, Dinnebeil, Hale &amp; Spino</a:t>
            </a:r>
          </a:p>
        </p:txBody>
      </p:sp>
      <p:sp>
        <p:nvSpPr>
          <p:cNvPr id="65541" name="Header Placeholder 5"/>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200"/>
              <a:t>DEC Conference - Albuquerque, N.M. October 2009 </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ln/>
        </p:spPr>
      </p:sp>
      <p:sp>
        <p:nvSpPr>
          <p:cNvPr id="61443"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t>Notes to Trainers:</a:t>
            </a:r>
          </a:p>
          <a:p>
            <a:endParaRPr lang="en-US"/>
          </a:p>
          <a:p>
            <a:r>
              <a:rPr lang="en-US"/>
              <a:t>Use these discussion questions to stimulate dialogue and help participants understand the importance of developing common expectations before itinerant services are provided.</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Rot="1" noChangeAspect="1" noChangeArrowheads="1" noTextEdit="1"/>
          </p:cNvSpPr>
          <p:nvPr>
            <p:ph type="sldImg"/>
          </p:nvPr>
        </p:nvSpPr>
        <p:spPr>
          <a:ln/>
        </p:spPr>
      </p:sp>
      <p:sp>
        <p:nvSpPr>
          <p:cNvPr id="63491"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t>Notes to Trainers:</a:t>
            </a:r>
          </a:p>
          <a:p>
            <a:endParaRPr lang="en-US"/>
          </a:p>
          <a:p>
            <a:r>
              <a:rPr lang="en-US"/>
              <a:t>Use these case studies to facilitate discussion in small groups.</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BB6E411F-806E-4244-A00D-6ECD47FE8CDB}" type="slidenum">
              <a:rPr lang="en-US" sz="1200"/>
              <a:pPr/>
              <a:t>10</a:t>
            </a:fld>
            <a:endParaRPr lang="en-US" sz="1200"/>
          </a:p>
        </p:txBody>
      </p:sp>
      <p:sp>
        <p:nvSpPr>
          <p:cNvPr id="31746" name="Rectangle 2"/>
          <p:cNvSpPr>
            <a:spLocks noGrp="1" noRot="1" noChangeAspect="1" noChangeArrowheads="1" noTextEdit="1"/>
          </p:cNvSpPr>
          <p:nvPr>
            <p:ph type="sldImg"/>
          </p:nvPr>
        </p:nvSpPr>
        <p:spPr>
          <a:ln/>
        </p:spPr>
      </p:sp>
      <p:sp>
        <p:nvSpPr>
          <p:cNvPr id="3174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pPr eaLnBrk="1" hangingPunct="1"/>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mtClean="0">
                <a:ea typeface="ＭＳ Ｐゴシック" pitchFamily="34" charset="-128"/>
              </a:rPr>
              <a:t>We have been focused on IFSP outcomes. It is also important to know the IDEA requirements for writing Individualized Education Program (IEPs).  As we move through this section, please keep in mind that IEP requirements were originally written to cover school age children and have some academic language in them.</a:t>
            </a:r>
          </a:p>
          <a:p>
            <a:r>
              <a:rPr lang="en-US" smtClean="0">
                <a:ea typeface="ＭＳ Ｐゴシック" pitchFamily="34" charset="-128"/>
              </a:rPr>
              <a:t> </a:t>
            </a:r>
          </a:p>
          <a:p>
            <a:r>
              <a:rPr lang="en-US" smtClean="0">
                <a:ea typeface="ＭＳ Ｐゴシック" pitchFamily="34" charset="-128"/>
              </a:rPr>
              <a:t>There are seven major elements in the definition of the IEP.  </a:t>
            </a:r>
          </a:p>
          <a:p>
            <a:r>
              <a:rPr lang="en-US" i="1" smtClean="0">
                <a:ea typeface="ＭＳ Ｐゴシック" pitchFamily="34" charset="-128"/>
              </a:rPr>
              <a:t> </a:t>
            </a:r>
          </a:p>
          <a:p>
            <a:r>
              <a:rPr lang="en-US" smtClean="0">
                <a:ea typeface="ＭＳ Ｐゴシック" pitchFamily="34" charset="-128"/>
              </a:rPr>
              <a:t>The first element of an IEP requires a statement of the child</a:t>
            </a:r>
            <a:r>
              <a:rPr lang="ja-JP" altLang="en-US" smtClean="0">
                <a:ea typeface="ＭＳ Ｐゴシック" pitchFamily="34" charset="-128"/>
              </a:rPr>
              <a:t>’</a:t>
            </a:r>
            <a:r>
              <a:rPr lang="en-US" altLang="ja-JP" smtClean="0">
                <a:ea typeface="ＭＳ Ｐゴシック" pitchFamily="34" charset="-128"/>
              </a:rPr>
              <a:t>s present levels of academic achievement and functional performance, including: </a:t>
            </a:r>
          </a:p>
          <a:p>
            <a:pPr>
              <a:buFontTx/>
              <a:buChar char="•"/>
            </a:pPr>
            <a:r>
              <a:rPr lang="en-US" smtClean="0">
                <a:ea typeface="ＭＳ Ｐゴシック" pitchFamily="34" charset="-128"/>
              </a:rPr>
              <a:t>How the child's disability affects the child's involvement and progress in the general education curriculum (i.e., the same curriculum as for nondisabled children); or </a:t>
            </a:r>
          </a:p>
          <a:p>
            <a:pPr>
              <a:buFontTx/>
              <a:buChar char="•"/>
            </a:pPr>
            <a:r>
              <a:rPr lang="en-US" smtClean="0">
                <a:ea typeface="ＭＳ Ｐゴシック" pitchFamily="34" charset="-128"/>
              </a:rPr>
              <a:t>For preschool children, as appropriate, how the disability affects the child's participation in appropriate activities. </a:t>
            </a:r>
          </a:p>
          <a:p>
            <a:endParaRPr lang="en-US" smtClean="0">
              <a:ea typeface="ＭＳ Ｐゴシック" pitchFamily="34" charset="-128"/>
            </a:endParaRPr>
          </a:p>
        </p:txBody>
      </p:sp>
      <p:sp>
        <p:nvSpPr>
          <p:cNvPr id="4" name="Footer Placeholder 3"/>
          <p:cNvSpPr>
            <a:spLocks noGrp="1"/>
          </p:cNvSpPr>
          <p:nvPr>
            <p:ph type="ftr" sz="quarter" idx="4"/>
          </p:nvPr>
        </p:nvSpPr>
        <p:spPr/>
        <p:txBody>
          <a:bodyPr/>
          <a:lstStyle/>
          <a:p>
            <a:pPr>
              <a:defRPr/>
            </a:pPr>
            <a:r>
              <a:rPr lang="en-US" smtClean="0"/>
              <a:t>NECTAC/ECO/WRRC 2012</a:t>
            </a:r>
            <a:endParaRPr lang="en-US"/>
          </a:p>
        </p:txBody>
      </p:sp>
      <p:sp>
        <p:nvSpPr>
          <p:cNvPr id="59396" name="Slide Number Placeholder 4"/>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72462DCF-1DCD-4E5B-845C-B39BE6CEFC7F}" type="slidenum">
              <a:rPr lang="en-US" sz="1200">
                <a:latin typeface="Calibri" pitchFamily="34" charset="0"/>
              </a:rPr>
              <a:pPr eaLnBrk="1" hangingPunct="1"/>
              <a:t>37</a:t>
            </a:fld>
            <a:endParaRPr lang="en-US" sz="1200">
              <a:latin typeface="Calibri"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mtClean="0">
                <a:ea typeface="ＭＳ Ｐゴシック" pitchFamily="34" charset="-128"/>
              </a:rPr>
              <a:t>2.  The second element is a statement of measurable annual goals, including academic and functional goals designed to: </a:t>
            </a:r>
          </a:p>
          <a:p>
            <a:pPr>
              <a:buFontTx/>
              <a:buChar char="•"/>
            </a:pPr>
            <a:r>
              <a:rPr lang="en-US" smtClean="0">
                <a:ea typeface="ＭＳ Ｐゴシック" pitchFamily="34" charset="-128"/>
              </a:rPr>
              <a:t>Meet the child's needs that result from the child's disability to enable the child to be involved in and make progress in the general education curriculum; and </a:t>
            </a:r>
          </a:p>
          <a:p>
            <a:pPr>
              <a:buFontTx/>
              <a:buChar char="•"/>
            </a:pPr>
            <a:r>
              <a:rPr lang="en-US" smtClean="0">
                <a:ea typeface="ＭＳ Ｐゴシック" pitchFamily="34" charset="-128"/>
              </a:rPr>
              <a:t>Meet each of the child's other educational needs that result from the child's disability. </a:t>
            </a:r>
          </a:p>
          <a:p>
            <a:r>
              <a:rPr lang="en-US" smtClean="0">
                <a:ea typeface="ＭＳ Ｐゴシック" pitchFamily="34" charset="-128"/>
              </a:rPr>
              <a:t> </a:t>
            </a:r>
          </a:p>
          <a:p>
            <a:r>
              <a:rPr lang="en-US" b="1" u="sng" smtClean="0">
                <a:ea typeface="ＭＳ Ｐゴシック" pitchFamily="34" charset="-128"/>
              </a:rPr>
              <a:t>Trainer notes:</a:t>
            </a:r>
            <a:r>
              <a:rPr lang="en-US" smtClean="0">
                <a:ea typeface="ＭＳ Ｐゴシック" pitchFamily="34" charset="-128"/>
              </a:rPr>
              <a:t> </a:t>
            </a:r>
            <a:r>
              <a:rPr lang="en-US" i="1" smtClean="0">
                <a:ea typeface="ＭＳ Ｐゴシック" pitchFamily="34" charset="-128"/>
              </a:rPr>
              <a:t>For children with disabilities who take alternate assessments aligned to alternate achievement standards, a description of benchmarks or short-term objectives must be included. Please note that states and local education agencies (LEAs) make these determinations</a:t>
            </a:r>
            <a:r>
              <a:rPr lang="en-US" smtClean="0">
                <a:ea typeface="ＭＳ Ｐゴシック" pitchFamily="34" charset="-128"/>
              </a:rPr>
              <a:t>. </a:t>
            </a:r>
          </a:p>
          <a:p>
            <a:r>
              <a:rPr lang="en-US" smtClean="0">
                <a:ea typeface="ＭＳ Ｐゴシック" pitchFamily="34" charset="-128"/>
              </a:rPr>
              <a:t> </a:t>
            </a:r>
          </a:p>
          <a:p>
            <a:r>
              <a:rPr lang="en-US" smtClean="0">
                <a:ea typeface="ＭＳ Ｐゴシック" pitchFamily="34" charset="-128"/>
              </a:rPr>
              <a:t> </a:t>
            </a:r>
          </a:p>
          <a:p>
            <a:r>
              <a:rPr lang="en-US" smtClean="0">
                <a:ea typeface="ＭＳ Ｐゴシック" pitchFamily="34" charset="-128"/>
              </a:rPr>
              <a:t> </a:t>
            </a:r>
          </a:p>
          <a:p>
            <a:endParaRPr lang="en-US" smtClean="0">
              <a:ea typeface="ＭＳ Ｐゴシック" pitchFamily="34" charset="-128"/>
            </a:endParaRPr>
          </a:p>
        </p:txBody>
      </p:sp>
      <p:sp>
        <p:nvSpPr>
          <p:cNvPr id="4" name="Footer Placeholder 3"/>
          <p:cNvSpPr>
            <a:spLocks noGrp="1"/>
          </p:cNvSpPr>
          <p:nvPr>
            <p:ph type="ftr" sz="quarter" idx="4"/>
          </p:nvPr>
        </p:nvSpPr>
        <p:spPr/>
        <p:txBody>
          <a:bodyPr/>
          <a:lstStyle/>
          <a:p>
            <a:pPr>
              <a:defRPr/>
            </a:pPr>
            <a:r>
              <a:rPr lang="en-US" smtClean="0"/>
              <a:t>NECTAC/ECO/WRRC 2012</a:t>
            </a:r>
            <a:endParaRPr lang="en-US"/>
          </a:p>
        </p:txBody>
      </p:sp>
      <p:sp>
        <p:nvSpPr>
          <p:cNvPr id="61444" name="Slide Number Placeholder 4"/>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84F89184-456E-438B-BB76-52EAEA3CCC1B}" type="slidenum">
              <a:rPr lang="en-US" sz="1200">
                <a:latin typeface="Calibri" pitchFamily="34" charset="0"/>
              </a:rPr>
              <a:pPr eaLnBrk="1" hangingPunct="1"/>
              <a:t>38</a:t>
            </a:fld>
            <a:endParaRPr lang="en-US" sz="1200">
              <a:latin typeface="Calibri"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a:buFont typeface="+mj-lt" charset="0"/>
              <a:buNone/>
            </a:pPr>
            <a:r>
              <a:rPr lang="en-US" smtClean="0">
                <a:ea typeface="ＭＳ Ｐゴシック" pitchFamily="34" charset="-128"/>
              </a:rPr>
              <a:t>The third major element includes a description of: </a:t>
            </a:r>
          </a:p>
          <a:p>
            <a:pPr marL="228600" indent="-228600">
              <a:buFontTx/>
              <a:buChar char="•"/>
            </a:pPr>
            <a:r>
              <a:rPr lang="en-US" smtClean="0">
                <a:ea typeface="ＭＳ Ｐゴシック" pitchFamily="34" charset="-128"/>
              </a:rPr>
              <a:t>How the child's progress toward meeting the annual goals will be measured; and </a:t>
            </a:r>
          </a:p>
          <a:p>
            <a:pPr marL="228600" indent="-228600">
              <a:buFontTx/>
              <a:buChar char="•"/>
            </a:pPr>
            <a:r>
              <a:rPr lang="en-US" smtClean="0">
                <a:ea typeface="ＭＳ Ｐゴシック" pitchFamily="34" charset="-128"/>
              </a:rPr>
              <a:t>When periodic reports on the progress the child is making toward meeting the annual goals (such as through the use of quarterly or other periodic reports, concurrent with the issuance of report cards) will be provided. </a:t>
            </a:r>
          </a:p>
          <a:p>
            <a:pPr marL="228600" indent="-228600"/>
            <a:r>
              <a:rPr lang="en-US" smtClean="0">
                <a:ea typeface="ＭＳ Ｐゴシック" pitchFamily="34" charset="-128"/>
              </a:rPr>
              <a:t> </a:t>
            </a:r>
          </a:p>
          <a:p>
            <a:pPr marL="228600" indent="-228600">
              <a:lnSpc>
                <a:spcPct val="80000"/>
              </a:lnSpc>
            </a:pPr>
            <a:endParaRPr lang="en-US" sz="900" smtClean="0">
              <a:ea typeface="ＭＳ Ｐゴシック" pitchFamily="34" charset="-128"/>
            </a:endParaRPr>
          </a:p>
        </p:txBody>
      </p:sp>
      <p:sp>
        <p:nvSpPr>
          <p:cNvPr id="4" name="Footer Placeholder 3"/>
          <p:cNvSpPr>
            <a:spLocks noGrp="1"/>
          </p:cNvSpPr>
          <p:nvPr>
            <p:ph type="ftr" sz="quarter" idx="4"/>
          </p:nvPr>
        </p:nvSpPr>
        <p:spPr/>
        <p:txBody>
          <a:bodyPr/>
          <a:lstStyle/>
          <a:p>
            <a:pPr>
              <a:defRPr/>
            </a:pPr>
            <a:r>
              <a:rPr lang="en-US" smtClean="0"/>
              <a:t>NECTAC/ECO/WRRC 2012</a:t>
            </a:r>
            <a:endParaRPr lang="en-US"/>
          </a:p>
        </p:txBody>
      </p:sp>
      <p:sp>
        <p:nvSpPr>
          <p:cNvPr id="63492" name="Slide Number Placeholder 4"/>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195EEFBB-54C3-421D-A298-36F627A50D4F}" type="slidenum">
              <a:rPr lang="en-US" sz="1200">
                <a:latin typeface="Calibri" pitchFamily="34" charset="0"/>
              </a:rPr>
              <a:pPr eaLnBrk="1" hangingPunct="1"/>
              <a:t>39</a:t>
            </a:fld>
            <a:endParaRPr lang="en-US" sz="1200">
              <a:latin typeface="Calibri"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3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mtClean="0">
                <a:ea typeface="ＭＳ Ｐゴシック" pitchFamily="34" charset="-128"/>
              </a:rPr>
              <a:t>Fourth is a statement of the special education and related services and supplementary aids and services, based on peer-reviewed research to the extent practicable, to be provided to the child, or on behalf of the child, and a statement of the program modifications or supports for school personnel that will be provided to enable the child to:</a:t>
            </a:r>
          </a:p>
          <a:p>
            <a:pPr>
              <a:buFontTx/>
              <a:buChar char="•"/>
            </a:pPr>
            <a:r>
              <a:rPr lang="en-US" smtClean="0">
                <a:ea typeface="ＭＳ Ｐゴシック" pitchFamily="34" charset="-128"/>
              </a:rPr>
              <a:t>Advance appropriately toward attaining the annual goals, </a:t>
            </a:r>
          </a:p>
          <a:p>
            <a:pPr>
              <a:buFontTx/>
              <a:buChar char="•"/>
            </a:pPr>
            <a:r>
              <a:rPr lang="en-US" smtClean="0">
                <a:ea typeface="ＭＳ Ｐゴシック" pitchFamily="34" charset="-128"/>
              </a:rPr>
              <a:t>Be involved in and make progress in the general education curriculum, </a:t>
            </a:r>
          </a:p>
          <a:p>
            <a:pPr>
              <a:buFontTx/>
              <a:buChar char="•"/>
            </a:pPr>
            <a:r>
              <a:rPr lang="en-US" smtClean="0">
                <a:ea typeface="ＭＳ Ｐゴシック" pitchFamily="34" charset="-128"/>
              </a:rPr>
              <a:t>Participate in extracurricular and other nonacademic activities, and </a:t>
            </a:r>
          </a:p>
          <a:p>
            <a:pPr>
              <a:buFontTx/>
              <a:buChar char="•"/>
            </a:pPr>
            <a:r>
              <a:rPr lang="en-US" smtClean="0">
                <a:ea typeface="ＭＳ Ｐゴシック" pitchFamily="34" charset="-128"/>
              </a:rPr>
              <a:t>Be educated and participate with other children with disabilities and nondisabled children in the activities described in this section. </a:t>
            </a:r>
          </a:p>
          <a:p>
            <a:r>
              <a:rPr lang="en-US" smtClean="0">
                <a:ea typeface="ＭＳ Ｐゴシック" pitchFamily="34" charset="-128"/>
              </a:rPr>
              <a:t> </a:t>
            </a:r>
          </a:p>
          <a:p>
            <a:pPr>
              <a:lnSpc>
                <a:spcPct val="80000"/>
              </a:lnSpc>
            </a:pPr>
            <a:endParaRPr lang="en-US" sz="900" smtClean="0">
              <a:ea typeface="ＭＳ Ｐゴシック" pitchFamily="34" charset="-128"/>
            </a:endParaRPr>
          </a:p>
        </p:txBody>
      </p:sp>
      <p:sp>
        <p:nvSpPr>
          <p:cNvPr id="4" name="Footer Placeholder 3"/>
          <p:cNvSpPr>
            <a:spLocks noGrp="1"/>
          </p:cNvSpPr>
          <p:nvPr>
            <p:ph type="ftr" sz="quarter" idx="4"/>
          </p:nvPr>
        </p:nvSpPr>
        <p:spPr/>
        <p:txBody>
          <a:bodyPr/>
          <a:lstStyle/>
          <a:p>
            <a:pPr>
              <a:defRPr/>
            </a:pPr>
            <a:r>
              <a:rPr lang="en-US" smtClean="0"/>
              <a:t>NECTAC/ECO/WRRC 2012</a:t>
            </a:r>
            <a:endParaRPr lang="en-US"/>
          </a:p>
        </p:txBody>
      </p:sp>
      <p:sp>
        <p:nvSpPr>
          <p:cNvPr id="65540" name="Slide Number Placeholder 4"/>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F4118F5D-9422-4A5E-BEE5-7384A052E993}" type="slidenum">
              <a:rPr lang="en-US" sz="1200">
                <a:latin typeface="Calibri" pitchFamily="34" charset="0"/>
              </a:rPr>
              <a:pPr eaLnBrk="1" hangingPunct="1"/>
              <a:t>40</a:t>
            </a:fld>
            <a:endParaRPr lang="en-US" sz="1200">
              <a:latin typeface="Calibri"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758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mtClean="0">
                <a:ea typeface="ＭＳ Ｐゴシック" pitchFamily="34" charset="-128"/>
              </a:rPr>
              <a:t>The fifth element is the projected date for the beginning of the services and modifications and the anticipated frequency, location, and duration of those services and modifications. </a:t>
            </a:r>
          </a:p>
          <a:p>
            <a:pPr>
              <a:lnSpc>
                <a:spcPct val="80000"/>
              </a:lnSpc>
            </a:pPr>
            <a:endParaRPr lang="en-US" sz="900" smtClean="0">
              <a:ea typeface="ＭＳ Ｐゴシック" pitchFamily="34" charset="-128"/>
            </a:endParaRPr>
          </a:p>
        </p:txBody>
      </p:sp>
      <p:sp>
        <p:nvSpPr>
          <p:cNvPr id="4" name="Footer Placeholder 3"/>
          <p:cNvSpPr>
            <a:spLocks noGrp="1"/>
          </p:cNvSpPr>
          <p:nvPr>
            <p:ph type="ftr" sz="quarter" idx="4"/>
          </p:nvPr>
        </p:nvSpPr>
        <p:spPr/>
        <p:txBody>
          <a:bodyPr/>
          <a:lstStyle/>
          <a:p>
            <a:pPr>
              <a:defRPr/>
            </a:pPr>
            <a:r>
              <a:rPr lang="en-US" smtClean="0"/>
              <a:t>NECTAC/ECO/WRRC 2012</a:t>
            </a:r>
            <a:endParaRPr lang="en-US"/>
          </a:p>
        </p:txBody>
      </p:sp>
      <p:sp>
        <p:nvSpPr>
          <p:cNvPr id="67588" name="Slide Number Placeholder 4"/>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2E586267-1D98-4DAA-9368-8B9AAD362762}" type="slidenum">
              <a:rPr lang="en-US" sz="1200">
                <a:latin typeface="Calibri" pitchFamily="34" charset="0"/>
              </a:rPr>
              <a:pPr eaLnBrk="1" hangingPunct="1"/>
              <a:t>41</a:t>
            </a:fld>
            <a:endParaRPr lang="en-US" sz="1200">
              <a:latin typeface="Calibri"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mtClean="0">
                <a:ea typeface="ＭＳ Ｐゴシック" pitchFamily="34" charset="-128"/>
              </a:rPr>
              <a:t>Sixth is an explanation of the extent, if any, to which the child will not participate with nondisabled children in the regular class and in the activities.</a:t>
            </a:r>
          </a:p>
        </p:txBody>
      </p:sp>
      <p:sp>
        <p:nvSpPr>
          <p:cNvPr id="4" name="Footer Placeholder 3"/>
          <p:cNvSpPr>
            <a:spLocks noGrp="1"/>
          </p:cNvSpPr>
          <p:nvPr>
            <p:ph type="ftr" sz="quarter" idx="4"/>
          </p:nvPr>
        </p:nvSpPr>
        <p:spPr/>
        <p:txBody>
          <a:bodyPr/>
          <a:lstStyle/>
          <a:p>
            <a:pPr>
              <a:defRPr/>
            </a:pPr>
            <a:r>
              <a:rPr lang="en-US" smtClean="0"/>
              <a:t>NECTAC/ECO/WRRC 2012</a:t>
            </a:r>
            <a:endParaRPr lang="en-US"/>
          </a:p>
        </p:txBody>
      </p:sp>
      <p:sp>
        <p:nvSpPr>
          <p:cNvPr id="69636" name="Slide Number Placeholder 4"/>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267F29FD-1F64-49CA-A340-A081285ED4D0}" type="slidenum">
              <a:rPr lang="en-US" sz="1200">
                <a:latin typeface="Calibri" pitchFamily="34" charset="0"/>
              </a:rPr>
              <a:pPr eaLnBrk="1" hangingPunct="1"/>
              <a:t>42</a:t>
            </a:fld>
            <a:endParaRPr lang="en-US" sz="1200">
              <a:latin typeface="Calibri"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nSpc>
                <a:spcPct val="80000"/>
              </a:lnSpc>
            </a:pPr>
            <a:r>
              <a:rPr lang="en-US" sz="800" smtClean="0">
                <a:ea typeface="ＭＳ Ｐゴシック" pitchFamily="34" charset="-128"/>
              </a:rPr>
              <a:t>And finally, seventh is a statement of any individual appropriate accommodations that are necessary to measure the academic achievement and functional performance of the child on State and district-wide assessments. If the IEP Team determines that the child must take an alternate assessment instead of a particular regular State or district-wide assessment of student achievement, a statement must be included that explains: </a:t>
            </a:r>
          </a:p>
          <a:p>
            <a:pPr>
              <a:lnSpc>
                <a:spcPct val="80000"/>
              </a:lnSpc>
              <a:buFontTx/>
              <a:buChar char="•"/>
            </a:pPr>
            <a:r>
              <a:rPr lang="en-US" sz="800" smtClean="0">
                <a:ea typeface="ＭＳ Ｐゴシック" pitchFamily="34" charset="-128"/>
              </a:rPr>
              <a:t>Why the child cannot participate in the regular assessment, and </a:t>
            </a:r>
          </a:p>
          <a:p>
            <a:pPr>
              <a:lnSpc>
                <a:spcPct val="80000"/>
              </a:lnSpc>
              <a:buFontTx/>
              <a:buChar char="•"/>
            </a:pPr>
            <a:r>
              <a:rPr lang="en-US" sz="800" smtClean="0">
                <a:ea typeface="ＭＳ Ｐゴシック" pitchFamily="34" charset="-128"/>
              </a:rPr>
              <a:t>Why the particular alternate assessment selected is appropriate for the child. </a:t>
            </a:r>
          </a:p>
          <a:p>
            <a:pPr>
              <a:lnSpc>
                <a:spcPct val="80000"/>
              </a:lnSpc>
            </a:pPr>
            <a:endParaRPr lang="en-US" sz="800" smtClean="0">
              <a:ea typeface="ＭＳ Ｐゴシック" pitchFamily="34" charset="-128"/>
            </a:endParaRPr>
          </a:p>
        </p:txBody>
      </p:sp>
      <p:sp>
        <p:nvSpPr>
          <p:cNvPr id="4" name="Footer Placeholder 3"/>
          <p:cNvSpPr>
            <a:spLocks noGrp="1"/>
          </p:cNvSpPr>
          <p:nvPr>
            <p:ph type="ftr" sz="quarter" idx="4"/>
          </p:nvPr>
        </p:nvSpPr>
        <p:spPr/>
        <p:txBody>
          <a:bodyPr/>
          <a:lstStyle/>
          <a:p>
            <a:pPr>
              <a:defRPr/>
            </a:pPr>
            <a:r>
              <a:rPr lang="en-US" smtClean="0"/>
              <a:t>NECTAC/ECO/WRRC 2012</a:t>
            </a:r>
            <a:endParaRPr lang="en-US"/>
          </a:p>
        </p:txBody>
      </p:sp>
      <p:sp>
        <p:nvSpPr>
          <p:cNvPr id="71684" name="Slide Number Placeholder 4"/>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AA3E112F-2F5C-4AD5-B9E9-4209ABAB40CE}" type="slidenum">
              <a:rPr lang="en-US" sz="1200">
                <a:latin typeface="Calibri" pitchFamily="34" charset="0"/>
              </a:rPr>
              <a:pPr eaLnBrk="1" hangingPunct="1"/>
              <a:t>43</a:t>
            </a:fld>
            <a:endParaRPr lang="en-US" sz="1200">
              <a:latin typeface="Calibri" pitchFamily="34"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mtClean="0">
                <a:ea typeface="ＭＳ Ｐゴシック" pitchFamily="34" charset="-128"/>
              </a:rPr>
              <a:t>The big idea that we want to underscore for developing IEP goals is that the goals should focus on function related to real life activities that support learning.</a:t>
            </a:r>
          </a:p>
          <a:p>
            <a:r>
              <a:rPr lang="en-US" smtClean="0">
                <a:ea typeface="ＭＳ Ｐゴシック" pitchFamily="34" charset="-128"/>
              </a:rPr>
              <a:t> </a:t>
            </a:r>
          </a:p>
          <a:p>
            <a:r>
              <a:rPr lang="en-US" smtClean="0">
                <a:ea typeface="ＭＳ Ｐゴシック" pitchFamily="34" charset="-128"/>
              </a:rPr>
              <a:t>An IEP goal should answer the question </a:t>
            </a:r>
            <a:r>
              <a:rPr lang="ja-JP" altLang="en-US" smtClean="0">
                <a:ea typeface="ＭＳ Ｐゴシック" pitchFamily="34" charset="-128"/>
              </a:rPr>
              <a:t>“</a:t>
            </a:r>
            <a:r>
              <a:rPr lang="en-US" altLang="ja-JP" smtClean="0">
                <a:ea typeface="ＭＳ Ｐゴシック" pitchFamily="34" charset="-128"/>
              </a:rPr>
              <a:t>What will the child need to do to be successful in learning and real life activities?</a:t>
            </a:r>
            <a:r>
              <a:rPr lang="ja-JP" altLang="en-US" smtClean="0">
                <a:ea typeface="ＭＳ Ｐゴシック" pitchFamily="34" charset="-128"/>
              </a:rPr>
              <a:t>”</a:t>
            </a:r>
            <a:r>
              <a:rPr lang="en-US" altLang="ja-JP" smtClean="0">
                <a:ea typeface="ＭＳ Ｐゴシック" pitchFamily="34" charset="-128"/>
              </a:rPr>
              <a:t> </a:t>
            </a:r>
          </a:p>
          <a:p>
            <a:endParaRPr lang="en-US" smtClean="0">
              <a:ea typeface="ＭＳ Ｐゴシック" pitchFamily="34" charset="-128"/>
            </a:endParaRPr>
          </a:p>
        </p:txBody>
      </p:sp>
      <p:sp>
        <p:nvSpPr>
          <p:cNvPr id="7373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00BA06F9-F03F-4FC6-940D-0ECADFC702E6}" type="slidenum">
              <a:rPr lang="en-US" sz="1200">
                <a:latin typeface="Calibri" pitchFamily="34" charset="0"/>
              </a:rPr>
              <a:pPr eaLnBrk="1" hangingPunct="1"/>
              <a:t>44</a:t>
            </a:fld>
            <a:endParaRPr lang="en-US" sz="1200">
              <a:latin typeface="Calibri" pitchFamily="34" charset="0"/>
            </a:endParaRPr>
          </a:p>
        </p:txBody>
      </p:sp>
      <p:sp>
        <p:nvSpPr>
          <p:cNvPr id="2" name="Footer Placeholder 1"/>
          <p:cNvSpPr>
            <a:spLocks noGrp="1"/>
          </p:cNvSpPr>
          <p:nvPr>
            <p:ph type="ftr" sz="quarter" idx="4"/>
          </p:nvPr>
        </p:nvSpPr>
        <p:spPr/>
        <p:txBody>
          <a:bodyPr/>
          <a:lstStyle/>
          <a:p>
            <a:pPr>
              <a:defRPr/>
            </a:pPr>
            <a:r>
              <a:rPr lang="en-US"/>
              <a:t>NECTAC/ECO/WRRC 2012</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577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mtClean="0">
                <a:ea typeface="ＭＳ Ｐゴシック" pitchFamily="34" charset="-128"/>
              </a:rPr>
              <a:t>Now let</a:t>
            </a:r>
            <a:r>
              <a:rPr lang="ja-JP" altLang="en-US" smtClean="0">
                <a:ea typeface="ＭＳ Ｐゴシック" pitchFamily="34" charset="-128"/>
              </a:rPr>
              <a:t>’</a:t>
            </a:r>
            <a:r>
              <a:rPr lang="en-US" altLang="ja-JP" smtClean="0">
                <a:ea typeface="ＭＳ Ｐゴシック" pitchFamily="34" charset="-128"/>
              </a:rPr>
              <a:t>s combine what we know about IEP requirements and what we are learning about functional assessment to focus on writing high-quality functional IEP goals. </a:t>
            </a:r>
          </a:p>
          <a:p>
            <a:r>
              <a:rPr lang="en-US" smtClean="0">
                <a:ea typeface="ＭＳ Ｐゴシック" pitchFamily="34" charset="-128"/>
              </a:rPr>
              <a:t> </a:t>
            </a:r>
          </a:p>
          <a:p>
            <a:r>
              <a:rPr lang="en-US" smtClean="0">
                <a:ea typeface="ＭＳ Ｐゴシック" pitchFamily="34" charset="-128"/>
              </a:rPr>
              <a:t>High quality, functional IEP goals meet the following criteria… </a:t>
            </a:r>
          </a:p>
          <a:p>
            <a:r>
              <a:rPr lang="en-US" smtClean="0">
                <a:ea typeface="ＭＳ Ｐゴシック" pitchFamily="34" charset="-128"/>
              </a:rPr>
              <a:t> </a:t>
            </a:r>
          </a:p>
          <a:p>
            <a:pPr>
              <a:buFontTx/>
              <a:buChar char="•"/>
            </a:pPr>
            <a:r>
              <a:rPr lang="en-US" smtClean="0">
                <a:ea typeface="ＭＳ Ｐゴシック" pitchFamily="34" charset="-128"/>
              </a:rPr>
              <a:t>The GOAL describes how the child will demonstrate what s/he knows.</a:t>
            </a:r>
          </a:p>
          <a:p>
            <a:pPr>
              <a:buFontTx/>
              <a:buChar char="•"/>
            </a:pPr>
            <a:r>
              <a:rPr lang="en-US" smtClean="0">
                <a:ea typeface="ＭＳ Ｐゴシック" pitchFamily="34" charset="-128"/>
              </a:rPr>
              <a:t>The GOAL is written in plain language and is jargon free.</a:t>
            </a:r>
          </a:p>
          <a:p>
            <a:pPr>
              <a:buFontTx/>
              <a:buChar char="•"/>
            </a:pPr>
            <a:r>
              <a:rPr lang="en-US" smtClean="0">
                <a:ea typeface="ＭＳ Ｐゴシック" pitchFamily="34" charset="-128"/>
              </a:rPr>
              <a:t>The GOAL describes the child</a:t>
            </a:r>
            <a:r>
              <a:rPr lang="ja-JP" altLang="en-US" smtClean="0">
                <a:ea typeface="ＭＳ Ｐゴシック" pitchFamily="34" charset="-128"/>
              </a:rPr>
              <a:t>’</a:t>
            </a:r>
            <a:r>
              <a:rPr lang="en-US" altLang="ja-JP" smtClean="0">
                <a:ea typeface="ＭＳ Ｐゴシック" pitchFamily="34" charset="-128"/>
              </a:rPr>
              <a:t>s involvement in age-appropriate activities to address </a:t>
            </a:r>
            <a:r>
              <a:rPr lang="ja-JP" altLang="en-US" smtClean="0">
                <a:ea typeface="ＭＳ Ｐゴシック" pitchFamily="34" charset="-128"/>
              </a:rPr>
              <a:t>‘</a:t>
            </a:r>
            <a:r>
              <a:rPr lang="en-US" altLang="ja-JP" smtClean="0">
                <a:ea typeface="ＭＳ Ｐゴシック" pitchFamily="34" charset="-128"/>
              </a:rPr>
              <a:t>academic and functional</a:t>
            </a:r>
            <a:r>
              <a:rPr lang="ja-JP" altLang="en-US" smtClean="0">
                <a:ea typeface="ＭＳ Ｐゴシック" pitchFamily="34" charset="-128"/>
              </a:rPr>
              <a:t>’</a:t>
            </a:r>
            <a:r>
              <a:rPr lang="en-US" altLang="ja-JP" smtClean="0">
                <a:ea typeface="ＭＳ Ｐゴシック" pitchFamily="34" charset="-128"/>
              </a:rPr>
              <a:t> areas.</a:t>
            </a:r>
          </a:p>
          <a:p>
            <a:pPr>
              <a:buFontTx/>
              <a:buChar char="•"/>
            </a:pPr>
            <a:r>
              <a:rPr lang="en-US" smtClean="0">
                <a:ea typeface="ＭＳ Ｐゴシック" pitchFamily="34" charset="-128"/>
              </a:rPr>
              <a:t>The wording of the GOAL emphasizes the positive.</a:t>
            </a:r>
          </a:p>
          <a:p>
            <a:pPr>
              <a:buFontTx/>
              <a:buChar char="•"/>
            </a:pPr>
            <a:r>
              <a:rPr lang="en-US" smtClean="0">
                <a:ea typeface="ＭＳ Ｐゴシック" pitchFamily="34" charset="-128"/>
              </a:rPr>
              <a:t>The GOAL describes the conditions in which the child will demonstrate progress without naming placement.</a:t>
            </a:r>
          </a:p>
          <a:p>
            <a:pPr>
              <a:buFontTx/>
              <a:buChar char="•"/>
            </a:pPr>
            <a:r>
              <a:rPr lang="en-US" smtClean="0">
                <a:ea typeface="ＭＳ Ｐゴシック" pitchFamily="34" charset="-128"/>
              </a:rPr>
              <a:t>The GOAL is measurable and observable.  Clear strategies and/or accommodations are included.</a:t>
            </a:r>
          </a:p>
          <a:p>
            <a:r>
              <a:rPr lang="en-US" b="1" smtClean="0">
                <a:ea typeface="ＭＳ Ｐゴシック" pitchFamily="34" charset="-128"/>
              </a:rPr>
              <a:t> </a:t>
            </a:r>
            <a:endParaRPr lang="en-US" smtClean="0">
              <a:ea typeface="ＭＳ Ｐゴシック" pitchFamily="34" charset="-128"/>
            </a:endParaRPr>
          </a:p>
          <a:p>
            <a:pPr>
              <a:lnSpc>
                <a:spcPct val="90000"/>
              </a:lnSpc>
            </a:pPr>
            <a:endParaRPr lang="en-US" sz="1100" smtClean="0">
              <a:ea typeface="ＭＳ Ｐゴシック" pitchFamily="34" charset="-128"/>
            </a:endParaRPr>
          </a:p>
        </p:txBody>
      </p:sp>
      <p:sp>
        <p:nvSpPr>
          <p:cNvPr id="4" name="Footer Placeholder 3"/>
          <p:cNvSpPr>
            <a:spLocks noGrp="1"/>
          </p:cNvSpPr>
          <p:nvPr>
            <p:ph type="ftr" sz="quarter" idx="4"/>
          </p:nvPr>
        </p:nvSpPr>
        <p:spPr/>
        <p:txBody>
          <a:bodyPr/>
          <a:lstStyle/>
          <a:p>
            <a:pPr>
              <a:defRPr/>
            </a:pPr>
            <a:r>
              <a:rPr lang="en-US" smtClean="0"/>
              <a:t>NECTAC/ECO/WRRC 2012</a:t>
            </a:r>
            <a:endParaRPr lang="en-US"/>
          </a:p>
        </p:txBody>
      </p:sp>
      <p:sp>
        <p:nvSpPr>
          <p:cNvPr id="75780" name="Slide Number Placeholder 4"/>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E8DF24E0-519D-44FF-98AA-27274D5FD0E0}" type="slidenum">
              <a:rPr lang="en-US" sz="1200">
                <a:latin typeface="Calibri" pitchFamily="34" charset="0"/>
              </a:rPr>
              <a:pPr eaLnBrk="1" hangingPunct="1"/>
              <a:t>45</a:t>
            </a:fld>
            <a:endParaRPr lang="en-US" sz="1200">
              <a:latin typeface="Calibri" pitchFamily="34"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mtClean="0">
                <a:ea typeface="ＭＳ Ｐゴシック" pitchFamily="34" charset="-128"/>
              </a:rPr>
              <a:t>Additionally,  the entire IEP document will include mandatory components:</a:t>
            </a:r>
          </a:p>
          <a:p>
            <a:r>
              <a:rPr lang="en-US" smtClean="0">
                <a:ea typeface="ＭＳ Ｐゴシック" pitchFamily="34" charset="-128"/>
              </a:rPr>
              <a:t> </a:t>
            </a:r>
          </a:p>
          <a:p>
            <a:pPr>
              <a:buFontTx/>
              <a:buChar char="•"/>
            </a:pPr>
            <a:r>
              <a:rPr lang="en-US" smtClean="0">
                <a:ea typeface="ＭＳ Ｐゴシック" pitchFamily="34" charset="-128"/>
              </a:rPr>
              <a:t>The GOAL is achievable in one year and specific timelines are noted.</a:t>
            </a:r>
          </a:p>
          <a:p>
            <a:pPr>
              <a:buFontTx/>
              <a:buChar char="•"/>
            </a:pPr>
            <a:r>
              <a:rPr lang="en-US" smtClean="0">
                <a:ea typeface="ＭＳ Ｐゴシック" pitchFamily="34" charset="-128"/>
              </a:rPr>
              <a:t>The IEP includes what the child is doing now and includes the family</a:t>
            </a:r>
            <a:r>
              <a:rPr lang="ja-JP" altLang="en-US" smtClean="0">
                <a:ea typeface="ＭＳ Ｐゴシック" pitchFamily="34" charset="-128"/>
              </a:rPr>
              <a:t>’</a:t>
            </a:r>
            <a:r>
              <a:rPr lang="en-US" altLang="ja-JP" smtClean="0">
                <a:ea typeface="ＭＳ Ｐゴシック" pitchFamily="34" charset="-128"/>
              </a:rPr>
              <a:t>s input and concerns.</a:t>
            </a:r>
          </a:p>
          <a:p>
            <a:pPr>
              <a:buFontTx/>
              <a:buChar char="•"/>
            </a:pPr>
            <a:r>
              <a:rPr lang="en-US" smtClean="0">
                <a:ea typeface="ＭＳ Ｐゴシック" pitchFamily="34" charset="-128"/>
              </a:rPr>
              <a:t>The IEP details Special Factors related to communication, assistive technology and supports specific to the child</a:t>
            </a:r>
            <a:r>
              <a:rPr lang="ja-JP" altLang="en-US" smtClean="0">
                <a:ea typeface="ＭＳ Ｐゴシック" pitchFamily="34" charset="-128"/>
              </a:rPr>
              <a:t>’</a:t>
            </a:r>
            <a:r>
              <a:rPr lang="en-US" altLang="ja-JP" smtClean="0">
                <a:ea typeface="ＭＳ Ｐゴシック" pitchFamily="34" charset="-128"/>
              </a:rPr>
              <a:t>s disability and/or English language learning.</a:t>
            </a:r>
          </a:p>
          <a:p>
            <a:endParaRPr lang="en-US" smtClean="0">
              <a:ea typeface="ＭＳ Ｐゴシック" pitchFamily="34" charset="-128"/>
            </a:endParaRPr>
          </a:p>
        </p:txBody>
      </p:sp>
      <p:sp>
        <p:nvSpPr>
          <p:cNvPr id="4" name="Footer Placeholder 3"/>
          <p:cNvSpPr>
            <a:spLocks noGrp="1"/>
          </p:cNvSpPr>
          <p:nvPr>
            <p:ph type="ftr" sz="quarter" idx="4"/>
          </p:nvPr>
        </p:nvSpPr>
        <p:spPr/>
        <p:txBody>
          <a:bodyPr/>
          <a:lstStyle/>
          <a:p>
            <a:pPr>
              <a:defRPr/>
            </a:pPr>
            <a:r>
              <a:rPr lang="en-US" smtClean="0"/>
              <a:t>NECTAC/ECO/WRRC 2012</a:t>
            </a:r>
            <a:endParaRPr lang="en-US"/>
          </a:p>
        </p:txBody>
      </p:sp>
      <p:sp>
        <p:nvSpPr>
          <p:cNvPr id="77828" name="Slide Number Placeholder 4"/>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6C9A75F8-091F-4871-9D93-9AB8BC4EEBBA}" type="slidenum">
              <a:rPr lang="en-US" sz="1200">
                <a:latin typeface="Calibri" pitchFamily="34" charset="0"/>
              </a:rPr>
              <a:pPr eaLnBrk="1" hangingPunct="1"/>
              <a:t>46</a:t>
            </a:fld>
            <a:endParaRPr lang="en-US" sz="1200">
              <a:latin typeface="Calibri"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38E043A3-2DB1-6048-BA40-8B44D26F91D6}" type="slidenum">
              <a:rPr lang="en-US" sz="1200"/>
              <a:pPr/>
              <a:t>11</a:t>
            </a:fld>
            <a:endParaRPr lang="en-US" sz="1200"/>
          </a:p>
        </p:txBody>
      </p:sp>
      <p:sp>
        <p:nvSpPr>
          <p:cNvPr id="33794" name="Rectangle 2"/>
          <p:cNvSpPr>
            <a:spLocks noGrp="1" noRot="1" noChangeAspect="1" noChangeArrowheads="1" noTextEdit="1"/>
          </p:cNvSpPr>
          <p:nvPr>
            <p:ph type="sldImg"/>
          </p:nvPr>
        </p:nvSpPr>
        <p:spPr>
          <a:ln/>
        </p:spPr>
      </p:sp>
      <p:sp>
        <p:nvSpPr>
          <p:cNvPr id="3379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t>Notes to Trainers:</a:t>
            </a:r>
          </a:p>
          <a:p>
            <a:pPr eaLnBrk="1" hangingPunct="1"/>
            <a:endParaRPr lang="en-US"/>
          </a:p>
          <a:p>
            <a:pPr eaLnBrk="1" hangingPunct="1"/>
            <a:r>
              <a:rPr lang="en-US"/>
              <a:t>Emphasize key components of the definition.  These will be discussed later in the training.</a:t>
            </a:r>
          </a:p>
          <a:p>
            <a:pPr eaLnBrk="1" hangingPunct="1">
              <a:buFontTx/>
              <a:buChar char="•"/>
            </a:pPr>
            <a:r>
              <a:rPr lang="en-US"/>
              <a:t>	Problem-solving</a:t>
            </a:r>
          </a:p>
          <a:p>
            <a:pPr eaLnBrk="1" hangingPunct="1">
              <a:buFontTx/>
              <a:buChar char="•"/>
            </a:pPr>
            <a:r>
              <a:rPr lang="en-US"/>
              <a:t>	Social influence</a:t>
            </a:r>
          </a:p>
          <a:p>
            <a:pPr eaLnBrk="1" hangingPunct="1">
              <a:buFontTx/>
              <a:buChar char="•"/>
            </a:pPr>
            <a:r>
              <a:rPr lang="en-US"/>
              <a:t>	Professional support</a:t>
            </a:r>
          </a:p>
          <a:p>
            <a:pPr eaLnBrk="1" hangingPunct="1">
              <a:buFontTx/>
              <a:buChar char="•"/>
            </a:pPr>
            <a:endParaRPr lang="en-US"/>
          </a:p>
          <a:p>
            <a:pPr eaLnBrk="1" hangingPunct="1"/>
            <a:r>
              <a:rPr lang="en-US"/>
              <a:t>Make sure that participants understand who the consultant is (itinerant ECSE teacher), the consultee (ECE partner teacher) and client (child).</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nSpc>
                <a:spcPct val="115000"/>
              </a:lnSpc>
              <a:spcBef>
                <a:spcPct val="0"/>
              </a:spcBef>
            </a:pPr>
            <a:r>
              <a:rPr lang="en-US" smtClean="0">
                <a:ea typeface="ＭＳ Ｐゴシック" pitchFamily="34" charset="-128"/>
              </a:rPr>
              <a:t>This presentation was adapted from presentations originally created by staff from the National Early Childhood Technical Assistance Center (NECTAC) and the Western Regional Resource Center (WRRC) and reviewed by staff from the South Eastern Regional Resource Center (SERRC), the Early Childhood Outcomes Center (ECO) and the Department of Defense/ Army Early Intervention Services.  </a:t>
            </a:r>
          </a:p>
          <a:p>
            <a:pPr>
              <a:lnSpc>
                <a:spcPct val="115000"/>
              </a:lnSpc>
              <a:spcBef>
                <a:spcPct val="0"/>
              </a:spcBef>
            </a:pPr>
            <a:endParaRPr lang="en-US" sz="1100" smtClean="0">
              <a:ea typeface="ＭＳ Ｐゴシック" pitchFamily="34" charset="-128"/>
              <a:cs typeface="Calibri" pitchFamily="34" charset="0"/>
            </a:endParaRPr>
          </a:p>
        </p:txBody>
      </p:sp>
      <p:sp>
        <p:nvSpPr>
          <p:cNvPr id="4" name="Footer Placeholder 3"/>
          <p:cNvSpPr>
            <a:spLocks noGrp="1"/>
          </p:cNvSpPr>
          <p:nvPr>
            <p:ph type="ftr" sz="quarter" idx="4"/>
          </p:nvPr>
        </p:nvSpPr>
        <p:spPr/>
        <p:txBody>
          <a:bodyPr/>
          <a:lstStyle/>
          <a:p>
            <a:pPr>
              <a:defRPr/>
            </a:pPr>
            <a:r>
              <a:rPr lang="en-US" smtClean="0"/>
              <a:t>NECTAC/ECO/WRRC 2012</a:t>
            </a:r>
            <a:endParaRPr lang="en-US"/>
          </a:p>
        </p:txBody>
      </p:sp>
      <p:sp>
        <p:nvSpPr>
          <p:cNvPr id="19460" name="Slide Number Placeholder 4"/>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C7569767-0E05-43F8-BE9D-1E7FB27FC4BE}" type="slidenum">
              <a:rPr lang="en-US" sz="1200">
                <a:latin typeface="Calibri" pitchFamily="34" charset="0"/>
              </a:rPr>
              <a:pPr eaLnBrk="1" hangingPunct="1"/>
              <a:t>47</a:t>
            </a:fld>
            <a:endParaRPr lang="en-US" sz="1200">
              <a:latin typeface="Calibri" pitchFamily="34"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Rectangle 2"/>
          <p:cNvSpPr>
            <a:spLocks noGrp="1" noRot="1" noChangeAspect="1" noTextEdit="1"/>
          </p:cNvSpPr>
          <p:nvPr>
            <p:ph type="sldImg"/>
          </p:nvPr>
        </p:nvSpPr>
        <p:spPr>
          <a:ln/>
        </p:spPr>
      </p:sp>
      <p:sp>
        <p:nvSpPr>
          <p:cNvPr id="84994" name="Rectangle 3"/>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p>
        </p:txBody>
      </p:sp>
      <p:sp>
        <p:nvSpPr>
          <p:cNvPr id="84995" name="Footer Placeholder 3"/>
          <p:cNvSpPr>
            <a:spLocks noGrp="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200"/>
              <a:t>McInerney, Dinnebeil, Hale &amp; Spino</a:t>
            </a:r>
          </a:p>
        </p:txBody>
      </p:sp>
      <p:sp>
        <p:nvSpPr>
          <p:cNvPr id="84996" name="Header Placeholder 4"/>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200"/>
              <a:t>DEC Conference - Albuquerque, N.M. October 2009 </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eaLnBrk="1" hangingPunct="1"/>
            <a:fld id="{9F6D9759-9BA7-4A8F-97C5-8AA79DFBBE2A}" type="slidenum">
              <a:rPr lang="en-US" sz="1200"/>
              <a:pPr algn="r" eaLnBrk="1" hangingPunct="1"/>
              <a:t>71</a:t>
            </a:fld>
            <a:endParaRPr lang="en-US" sz="1200"/>
          </a:p>
        </p:txBody>
      </p:sp>
      <p:sp>
        <p:nvSpPr>
          <p:cNvPr id="101379" name="Rectangle 2"/>
          <p:cNvSpPr>
            <a:spLocks noGrp="1" noRot="1" noChangeAspect="1" noChangeArrowheads="1" noTextEdit="1"/>
          </p:cNvSpPr>
          <p:nvPr>
            <p:ph type="sldImg"/>
          </p:nvPr>
        </p:nvSpPr>
        <p:spPr>
          <a:ln/>
        </p:spPr>
      </p:sp>
      <p:sp>
        <p:nvSpPr>
          <p:cNvPr id="101380" name="Rectangle 3"/>
          <p:cNvSpPr>
            <a:spLocks noGrp="1" noChangeArrowheads="1"/>
          </p:cNvSpPr>
          <p:nvPr>
            <p:ph type="body" idx="1"/>
          </p:nvPr>
        </p:nvSpPr>
        <p:spPr>
          <a:noFill/>
          <a:ln/>
        </p:spPr>
        <p:txBody>
          <a:bodyPr/>
          <a:lstStyle/>
          <a:p>
            <a:pPr eaLnBrk="1" hangingPunct="1"/>
            <a:endParaRPr lang="en-US" smtClean="0">
              <a:latin typeface="Calibri" pitchFamily="34" charset="0"/>
              <a:ea typeface="ＭＳ Ｐゴシック" pitchFamily="34" charset="-128"/>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a:noFill/>
        </p:spPr>
        <p:txBody>
          <a:bodyPr/>
          <a:lstStyle/>
          <a:p>
            <a:fld id="{99108507-057D-453D-9704-BD583535A175}" type="slidenum">
              <a:rPr lang="en-US" smtClean="0"/>
              <a:pPr/>
              <a:t>72</a:t>
            </a:fld>
            <a:endParaRPr lang="en-US" smtClean="0"/>
          </a:p>
        </p:txBody>
      </p:sp>
      <p:sp>
        <p:nvSpPr>
          <p:cNvPr id="102403" name="Rectangle 2"/>
          <p:cNvSpPr>
            <a:spLocks noGrp="1" noRot="1" noChangeAspect="1" noChangeArrowheads="1" noTextEdit="1"/>
          </p:cNvSpPr>
          <p:nvPr>
            <p:ph type="sldImg"/>
          </p:nvPr>
        </p:nvSpPr>
        <p:spPr>
          <a:solidFill>
            <a:srgbClr val="FFFFFF"/>
          </a:solidFill>
          <a:ln/>
        </p:spPr>
      </p:sp>
      <p:sp>
        <p:nvSpPr>
          <p:cNvPr id="10240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latin typeface="Arial" pitchFamily="34" charset="0"/>
              <a:ea typeface="ＭＳ Ｐゴシック" pitchFamily="34" charset="-128"/>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a:noFill/>
        </p:spPr>
        <p:txBody>
          <a:bodyPr/>
          <a:lstStyle/>
          <a:p>
            <a:fld id="{CA355D9F-F313-4871-AE27-749552E04C69}" type="slidenum">
              <a:rPr lang="en-US" smtClean="0"/>
              <a:pPr/>
              <a:t>73</a:t>
            </a:fld>
            <a:endParaRPr lang="en-US" smtClean="0"/>
          </a:p>
        </p:txBody>
      </p:sp>
      <p:sp>
        <p:nvSpPr>
          <p:cNvPr id="103427" name="Rectangle 2"/>
          <p:cNvSpPr>
            <a:spLocks noGrp="1" noRot="1" noChangeAspect="1" noChangeArrowheads="1" noTextEdit="1"/>
          </p:cNvSpPr>
          <p:nvPr>
            <p:ph type="sldImg"/>
          </p:nvPr>
        </p:nvSpPr>
        <p:spPr>
          <a:solidFill>
            <a:srgbClr val="FFFFFF"/>
          </a:solidFill>
          <a:ln/>
        </p:spPr>
      </p:sp>
      <p:sp>
        <p:nvSpPr>
          <p:cNvPr id="103428"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latin typeface="Arial" pitchFamily="34" charset="0"/>
              <a:ea typeface="ＭＳ Ｐゴシック" pitchFamily="34" charset="-128"/>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p:spPr>
        <p:txBody>
          <a:bodyPr/>
          <a:lstStyle/>
          <a:p>
            <a:fld id="{BC0212C0-B7C6-457C-8305-BEE58FAD48DB}" type="slidenum">
              <a:rPr lang="en-US" smtClean="0"/>
              <a:pPr/>
              <a:t>74</a:t>
            </a:fld>
            <a:endParaRPr lang="en-US" smtClean="0"/>
          </a:p>
        </p:txBody>
      </p:sp>
      <p:sp>
        <p:nvSpPr>
          <p:cNvPr id="104451" name="Rectangle 2"/>
          <p:cNvSpPr>
            <a:spLocks noGrp="1" noRot="1" noChangeAspect="1" noChangeArrowheads="1" noTextEdit="1"/>
          </p:cNvSpPr>
          <p:nvPr>
            <p:ph type="sldImg"/>
          </p:nvPr>
        </p:nvSpPr>
        <p:spPr>
          <a:solidFill>
            <a:srgbClr val="FFFFFF"/>
          </a:solidFill>
          <a:ln/>
        </p:spPr>
      </p:sp>
      <p:sp>
        <p:nvSpPr>
          <p:cNvPr id="10445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latin typeface="Arial" pitchFamily="34" charset="0"/>
              <a:ea typeface="ＭＳ Ｐゴシック" pitchFamily="34" charset="-128"/>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p:cNvSpPr>
            <a:spLocks noGrp="1" noChangeArrowheads="1"/>
          </p:cNvSpPr>
          <p:nvPr>
            <p:ph type="sldNum" sz="quarter" idx="5"/>
          </p:nvPr>
        </p:nvSpPr>
        <p:spPr>
          <a:noFill/>
        </p:spPr>
        <p:txBody>
          <a:bodyPr/>
          <a:lstStyle/>
          <a:p>
            <a:fld id="{596DF03B-710C-4E8D-BF40-A30C3327CF29}" type="slidenum">
              <a:rPr lang="en-US" smtClean="0"/>
              <a:pPr/>
              <a:t>75</a:t>
            </a:fld>
            <a:endParaRPr lang="en-US" smtClean="0"/>
          </a:p>
        </p:txBody>
      </p:sp>
      <p:sp>
        <p:nvSpPr>
          <p:cNvPr id="105475" name="Rectangle 2"/>
          <p:cNvSpPr>
            <a:spLocks noGrp="1" noRot="1" noChangeAspect="1" noChangeArrowheads="1" noTextEdit="1"/>
          </p:cNvSpPr>
          <p:nvPr>
            <p:ph type="sldImg"/>
          </p:nvPr>
        </p:nvSpPr>
        <p:spPr>
          <a:solidFill>
            <a:srgbClr val="FFFFFF"/>
          </a:solidFill>
          <a:ln/>
        </p:spPr>
      </p:sp>
      <p:sp>
        <p:nvSpPr>
          <p:cNvPr id="105476"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latin typeface="Arial" pitchFamily="34" charset="0"/>
              <a:ea typeface="ＭＳ Ｐゴシック" pitchFamily="34" charset="-128"/>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a:spLocks noGrp="1" noChangeArrowheads="1"/>
          </p:cNvSpPr>
          <p:nvPr>
            <p:ph type="sldNum" sz="quarter" idx="5"/>
          </p:nvPr>
        </p:nvSpPr>
        <p:spPr>
          <a:noFill/>
        </p:spPr>
        <p:txBody>
          <a:bodyPr/>
          <a:lstStyle/>
          <a:p>
            <a:fld id="{6CA3829F-8C21-4012-B6DD-497ACC60DB15}" type="slidenum">
              <a:rPr lang="en-US" smtClean="0"/>
              <a:pPr/>
              <a:t>76</a:t>
            </a:fld>
            <a:endParaRPr lang="en-US" smtClean="0"/>
          </a:p>
        </p:txBody>
      </p:sp>
      <p:sp>
        <p:nvSpPr>
          <p:cNvPr id="106499" name="Rectangle 2"/>
          <p:cNvSpPr>
            <a:spLocks noGrp="1" noRot="1" noChangeAspect="1" noChangeArrowheads="1" noTextEdit="1"/>
          </p:cNvSpPr>
          <p:nvPr>
            <p:ph type="sldImg"/>
          </p:nvPr>
        </p:nvSpPr>
        <p:spPr>
          <a:solidFill>
            <a:srgbClr val="FFFFFF"/>
          </a:solidFill>
          <a:ln/>
        </p:spPr>
      </p:sp>
      <p:sp>
        <p:nvSpPr>
          <p:cNvPr id="10650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latin typeface="Arial" pitchFamily="34" charset="0"/>
              <a:ea typeface="ＭＳ Ｐゴシック" pitchFamily="34" charset="-128"/>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D1DF999F-1D32-2045-BA55-75919F96E02A}" type="slidenum">
              <a:rPr lang="en-US" sz="1200"/>
              <a:pPr/>
              <a:t>86</a:t>
            </a:fld>
            <a:endParaRPr lang="en-US" sz="1200"/>
          </a:p>
        </p:txBody>
      </p:sp>
      <p:sp>
        <p:nvSpPr>
          <p:cNvPr id="82946" name="Rectangle 2"/>
          <p:cNvSpPr>
            <a:spLocks noGrp="1" noRot="1" noChangeAspect="1" noChangeArrowheads="1" noTextEdit="1"/>
          </p:cNvSpPr>
          <p:nvPr>
            <p:ph type="sldImg"/>
          </p:nvPr>
        </p:nvSpPr>
        <p:spPr>
          <a:ln/>
        </p:spPr>
      </p:sp>
      <p:sp>
        <p:nvSpPr>
          <p:cNvPr id="8294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Rot="1" noChangeAspect="1" noTextEdit="1"/>
          </p:cNvSpPr>
          <p:nvPr>
            <p:ph type="sldImg"/>
          </p:nvPr>
        </p:nvSpPr>
        <p:spPr>
          <a:ln/>
        </p:spPr>
      </p:sp>
      <p:sp>
        <p:nvSpPr>
          <p:cNvPr id="108547" name="Rectangle 3"/>
          <p:cNvSpPr>
            <a:spLocks noGrp="1"/>
          </p:cNvSpPr>
          <p:nvPr>
            <p:ph type="body" idx="1"/>
          </p:nvPr>
        </p:nvSpPr>
        <p:spPr>
          <a:noFill/>
          <a:ln/>
        </p:spPr>
        <p:txBody>
          <a:bodyPr/>
          <a:lstStyle/>
          <a:p>
            <a:endParaRPr lang="en-US" smtClean="0">
              <a:latin typeface="Calibri" pitchFamily="34" charset="0"/>
              <a:ea typeface="ＭＳ Ｐゴシック" pitchFamily="34" charset="-128"/>
            </a:endParaRPr>
          </a:p>
        </p:txBody>
      </p:sp>
      <p:sp>
        <p:nvSpPr>
          <p:cNvPr id="108548" name="Footer Placeholder 3"/>
          <p:cNvSpPr>
            <a:spLocks noGrp="1"/>
          </p:cNvSpPr>
          <p:nvPr>
            <p:ph type="ftr" sz="quarter" idx="4"/>
          </p:nvPr>
        </p:nvSpPr>
        <p:spPr>
          <a:noFill/>
        </p:spPr>
        <p:txBody>
          <a:bodyPr/>
          <a:lstStyle/>
          <a:p>
            <a:r>
              <a:rPr lang="en-US" smtClean="0">
                <a:ea typeface="ＭＳ Ｐゴシック" pitchFamily="34" charset="-128"/>
              </a:rPr>
              <a:t>McInerney, Dinnebeil, Hale &amp; Spino</a:t>
            </a:r>
          </a:p>
        </p:txBody>
      </p:sp>
      <p:sp>
        <p:nvSpPr>
          <p:cNvPr id="108549" name="Header Placeholder 4"/>
          <p:cNvSpPr>
            <a:spLocks noGrp="1"/>
          </p:cNvSpPr>
          <p:nvPr>
            <p:ph type="hdr" sz="quarter"/>
          </p:nvPr>
        </p:nvSpPr>
        <p:spPr>
          <a:noFill/>
        </p:spPr>
        <p:txBody>
          <a:bodyPr/>
          <a:lstStyle/>
          <a:p>
            <a:r>
              <a:rPr lang="en-US" smtClean="0">
                <a:ea typeface="ＭＳ Ｐゴシック" pitchFamily="34" charset="-128"/>
              </a:rPr>
              <a:t>DEC Conference - Albuquerque, N.M. October 2009 </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7FAB1CE1-C2F4-6F42-BE7A-FC10C61A62DC}" type="slidenum">
              <a:rPr lang="en-US" sz="1200"/>
              <a:pPr/>
              <a:t>12</a:t>
            </a:fld>
            <a:endParaRPr lang="en-US" sz="1200"/>
          </a:p>
        </p:txBody>
      </p:sp>
      <p:sp>
        <p:nvSpPr>
          <p:cNvPr id="35842" name="Rectangle 2"/>
          <p:cNvSpPr>
            <a:spLocks noGrp="1" noRot="1" noChangeAspect="1" noChangeArrowheads="1" noTextEdit="1"/>
          </p:cNvSpPr>
          <p:nvPr>
            <p:ph type="sldImg"/>
          </p:nvPr>
        </p:nvSpPr>
        <p:spPr>
          <a:ln/>
        </p:spPr>
      </p:sp>
      <p:sp>
        <p:nvSpPr>
          <p:cNvPr id="3584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pPr eaLnBrk="1" hangingPunct="1"/>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Rot="1" noChangeAspect="1" noTextEdit="1"/>
          </p:cNvSpPr>
          <p:nvPr>
            <p:ph type="sldImg"/>
          </p:nvPr>
        </p:nvSpPr>
        <p:spPr>
          <a:ln/>
        </p:spPr>
      </p:sp>
      <p:sp>
        <p:nvSpPr>
          <p:cNvPr id="109571" name="Rectangle 3"/>
          <p:cNvSpPr>
            <a:spLocks noGrp="1"/>
          </p:cNvSpPr>
          <p:nvPr>
            <p:ph type="body" idx="1"/>
          </p:nvPr>
        </p:nvSpPr>
        <p:spPr>
          <a:noFill/>
          <a:ln/>
        </p:spPr>
        <p:txBody>
          <a:bodyPr/>
          <a:lstStyle/>
          <a:p>
            <a:endParaRPr lang="en-US" smtClean="0">
              <a:latin typeface="Arial" pitchFamily="34" charset="0"/>
              <a:ea typeface="ＭＳ Ｐゴシック" pitchFamily="34" charset="-128"/>
            </a:endParaRPr>
          </a:p>
        </p:txBody>
      </p:sp>
      <p:sp>
        <p:nvSpPr>
          <p:cNvPr id="109572" name="Footer Placeholder 3"/>
          <p:cNvSpPr>
            <a:spLocks noGrp="1"/>
          </p:cNvSpPr>
          <p:nvPr>
            <p:ph type="ftr" sz="quarter" idx="4"/>
          </p:nvPr>
        </p:nvSpPr>
        <p:spPr>
          <a:noFill/>
        </p:spPr>
        <p:txBody>
          <a:bodyPr/>
          <a:lstStyle/>
          <a:p>
            <a:r>
              <a:rPr lang="en-US" smtClean="0">
                <a:ea typeface="ＭＳ Ｐゴシック" pitchFamily="34" charset="-128"/>
              </a:rPr>
              <a:t>McInerney, Dinnebeil, Hale &amp; Spino</a:t>
            </a:r>
          </a:p>
        </p:txBody>
      </p:sp>
      <p:sp>
        <p:nvSpPr>
          <p:cNvPr id="109573" name="Header Placeholder 4"/>
          <p:cNvSpPr>
            <a:spLocks noGrp="1"/>
          </p:cNvSpPr>
          <p:nvPr>
            <p:ph type="hdr" sz="quarter"/>
          </p:nvPr>
        </p:nvSpPr>
        <p:spPr>
          <a:noFill/>
        </p:spPr>
        <p:txBody>
          <a:bodyPr/>
          <a:lstStyle/>
          <a:p>
            <a:r>
              <a:rPr lang="en-US" smtClean="0">
                <a:ea typeface="ＭＳ Ｐゴシック" pitchFamily="34" charset="-128"/>
              </a:rPr>
              <a:t>DEC Conference - Albuquerque, N.M. October 2009 </a:t>
            </a: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Rot="1" noChangeAspect="1" noTextEdit="1"/>
          </p:cNvSpPr>
          <p:nvPr>
            <p:ph type="sldImg"/>
          </p:nvPr>
        </p:nvSpPr>
        <p:spPr>
          <a:ln/>
        </p:spPr>
      </p:sp>
      <p:sp>
        <p:nvSpPr>
          <p:cNvPr id="110595" name="Rectangle 3"/>
          <p:cNvSpPr>
            <a:spLocks noGrp="1"/>
          </p:cNvSpPr>
          <p:nvPr>
            <p:ph type="body" idx="1"/>
          </p:nvPr>
        </p:nvSpPr>
        <p:spPr>
          <a:noFill/>
          <a:ln/>
        </p:spPr>
        <p:txBody>
          <a:bodyPr/>
          <a:lstStyle/>
          <a:p>
            <a:endParaRPr lang="en-US" smtClean="0">
              <a:latin typeface="Arial" pitchFamily="34" charset="0"/>
              <a:ea typeface="ＭＳ Ｐゴシック" pitchFamily="34" charset="-128"/>
            </a:endParaRPr>
          </a:p>
        </p:txBody>
      </p:sp>
      <p:sp>
        <p:nvSpPr>
          <p:cNvPr id="110596" name="Footer Placeholder 3"/>
          <p:cNvSpPr>
            <a:spLocks noGrp="1"/>
          </p:cNvSpPr>
          <p:nvPr>
            <p:ph type="ftr" sz="quarter" idx="4"/>
          </p:nvPr>
        </p:nvSpPr>
        <p:spPr>
          <a:noFill/>
        </p:spPr>
        <p:txBody>
          <a:bodyPr/>
          <a:lstStyle/>
          <a:p>
            <a:r>
              <a:rPr lang="en-US" smtClean="0">
                <a:ea typeface="ＭＳ Ｐゴシック" pitchFamily="34" charset="-128"/>
              </a:rPr>
              <a:t>McInerney, Dinnebeil, Hale &amp; Spino</a:t>
            </a:r>
          </a:p>
        </p:txBody>
      </p:sp>
      <p:sp>
        <p:nvSpPr>
          <p:cNvPr id="110597" name="Header Placeholder 4"/>
          <p:cNvSpPr>
            <a:spLocks noGrp="1"/>
          </p:cNvSpPr>
          <p:nvPr>
            <p:ph type="hdr" sz="quarter"/>
          </p:nvPr>
        </p:nvSpPr>
        <p:spPr>
          <a:noFill/>
        </p:spPr>
        <p:txBody>
          <a:bodyPr/>
          <a:lstStyle/>
          <a:p>
            <a:r>
              <a:rPr lang="en-US" smtClean="0">
                <a:ea typeface="ＭＳ Ｐゴシック" pitchFamily="34" charset="-128"/>
              </a:rPr>
              <a:t>DEC Conference - Albuquerque, N.M. October 2009 </a:t>
            </a: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p:spPr>
        <p:txBody>
          <a:bodyPr/>
          <a:lstStyle/>
          <a:p>
            <a:fld id="{F680B212-F9C4-46CA-B6D2-534E133B6EEC}" type="slidenum">
              <a:rPr lang="en-US" smtClean="0"/>
              <a:pPr/>
              <a:t>90</a:t>
            </a:fld>
            <a:endParaRPr lang="en-US" smtClean="0"/>
          </a:p>
        </p:txBody>
      </p:sp>
      <p:sp>
        <p:nvSpPr>
          <p:cNvPr id="107523" name="Rectangle 2"/>
          <p:cNvSpPr>
            <a:spLocks noGrp="1" noRot="1" noChangeAspect="1" noChangeArrowheads="1" noTextEdit="1"/>
          </p:cNvSpPr>
          <p:nvPr>
            <p:ph type="sldImg"/>
          </p:nvPr>
        </p:nvSpPr>
        <p:spPr>
          <a:ln/>
        </p:spPr>
      </p:sp>
      <p:sp>
        <p:nvSpPr>
          <p:cNvPr id="107524" name="Rectangle 3"/>
          <p:cNvSpPr>
            <a:spLocks noGrp="1" noChangeArrowheads="1"/>
          </p:cNvSpPr>
          <p:nvPr>
            <p:ph type="body" idx="1"/>
          </p:nvPr>
        </p:nvSpPr>
        <p:spPr>
          <a:xfrm>
            <a:off x="914400" y="4343400"/>
            <a:ext cx="5029200" cy="4114800"/>
          </a:xfrm>
          <a:noFill/>
          <a:ln/>
        </p:spPr>
        <p:txBody>
          <a:bodyPr/>
          <a:lstStyle/>
          <a:p>
            <a:pPr eaLnBrk="1" hangingPunct="1"/>
            <a:r>
              <a:rPr lang="en-US" sz="1400" smtClean="0">
                <a:latin typeface="Tahoma" pitchFamily="34" charset="0"/>
                <a:ea typeface="ＭＳ Ｐゴシック" pitchFamily="34" charset="-128"/>
              </a:rPr>
              <a:t>systematic planning includes awareness of teaching opportunities </a:t>
            </a:r>
            <a:r>
              <a:rPr lang="en-US" sz="1400" b="1" smtClean="0">
                <a:latin typeface="Tahoma" pitchFamily="34" charset="0"/>
                <a:ea typeface="ＭＳ Ｐゴシック" pitchFamily="34" charset="-128"/>
              </a:rPr>
              <a:t>and</a:t>
            </a:r>
            <a:r>
              <a:rPr lang="en-US" sz="1400" smtClean="0">
                <a:latin typeface="Tahoma" pitchFamily="34" charset="0"/>
                <a:ea typeface="ＭＳ Ｐゴシック" pitchFamily="34" charset="-128"/>
              </a:rPr>
              <a:t> selection of appropriate teaching strategies. Analysis of daily schedules and routines in search of </a:t>
            </a:r>
            <a:r>
              <a:rPr lang="ja-JP" altLang="en-US" sz="1400" smtClean="0">
                <a:latin typeface="Tahoma" pitchFamily="34" charset="0"/>
                <a:ea typeface="ＭＳ Ｐゴシック" pitchFamily="34" charset="-128"/>
              </a:rPr>
              <a:t>‘</a:t>
            </a:r>
            <a:r>
              <a:rPr lang="en-US" altLang="ja-JP" sz="1400" smtClean="0">
                <a:latin typeface="Tahoma" pitchFamily="34" charset="0"/>
                <a:ea typeface="ＭＳ Ｐゴシック" pitchFamily="34" charset="-128"/>
              </a:rPr>
              <a:t>opportunities</a:t>
            </a:r>
            <a:r>
              <a:rPr lang="ja-JP" altLang="en-US" sz="1400" smtClean="0">
                <a:latin typeface="Tahoma" pitchFamily="34" charset="0"/>
                <a:ea typeface="ＭＳ Ｐゴシック" pitchFamily="34" charset="-128"/>
              </a:rPr>
              <a:t>’</a:t>
            </a:r>
            <a:r>
              <a:rPr lang="en-US" altLang="ja-JP" sz="1400" smtClean="0">
                <a:latin typeface="Tahoma" pitchFamily="34" charset="0"/>
                <a:ea typeface="ＭＳ Ｐゴシック" pitchFamily="34" charset="-128"/>
              </a:rPr>
              <a:t> for learning/teaching is a valuable planning tool for the IECSE and her ECE partner</a:t>
            </a:r>
          </a:p>
          <a:p>
            <a:pPr lvl="2" eaLnBrk="1" hangingPunct="1">
              <a:lnSpc>
                <a:spcPct val="90000"/>
              </a:lnSpc>
              <a:buClr>
                <a:schemeClr val="bg2"/>
              </a:buClr>
            </a:pPr>
            <a:r>
              <a:rPr lang="en-US" u="sng" smtClean="0">
                <a:latin typeface="Tahoma" pitchFamily="34" charset="0"/>
                <a:ea typeface="ＭＳ Ｐゴシック" pitchFamily="34" charset="-128"/>
              </a:rPr>
              <a:t>Planning Matrices</a:t>
            </a:r>
            <a:r>
              <a:rPr lang="en-US" smtClean="0">
                <a:latin typeface="Tahoma" pitchFamily="34" charset="0"/>
                <a:ea typeface="ＭＳ Ｐゴシック" pitchFamily="34" charset="-128"/>
              </a:rPr>
              <a:t> index IEP objectives with typical activities in the classroom environment OR with specific activities in an </a:t>
            </a:r>
            <a:r>
              <a:rPr lang="ja-JP" altLang="en-US" smtClean="0">
                <a:latin typeface="Tahoma" pitchFamily="34" charset="0"/>
                <a:ea typeface="ＭＳ Ｐゴシック" pitchFamily="34" charset="-128"/>
              </a:rPr>
              <a:t>‘</a:t>
            </a:r>
            <a:r>
              <a:rPr lang="en-US" altLang="ja-JP" smtClean="0">
                <a:latin typeface="Tahoma" pitchFamily="34" charset="0"/>
                <a:ea typeface="ＭＳ Ｐゴシック" pitchFamily="34" charset="-128"/>
              </a:rPr>
              <a:t>activity</a:t>
            </a:r>
            <a:r>
              <a:rPr lang="ja-JP" altLang="en-US" smtClean="0">
                <a:latin typeface="Tahoma" pitchFamily="34" charset="0"/>
                <a:ea typeface="ＭＳ Ｐゴシック" pitchFamily="34" charset="-128"/>
              </a:rPr>
              <a:t>’</a:t>
            </a:r>
            <a:r>
              <a:rPr lang="en-US" altLang="ja-JP" smtClean="0">
                <a:latin typeface="Tahoma" pitchFamily="34" charset="0"/>
                <a:ea typeface="ＭＳ Ｐゴシック" pitchFamily="34" charset="-128"/>
              </a:rPr>
              <a:t> plan (e.g.. a special learning activity created by the teacher, such as a group art activity)</a:t>
            </a:r>
          </a:p>
          <a:p>
            <a:pPr lvl="2" eaLnBrk="1" hangingPunct="1">
              <a:lnSpc>
                <a:spcPct val="90000"/>
              </a:lnSpc>
              <a:buClr>
                <a:schemeClr val="bg2"/>
              </a:buClr>
            </a:pPr>
            <a:r>
              <a:rPr lang="en-US" smtClean="0">
                <a:latin typeface="Tahoma" pitchFamily="34" charset="0"/>
                <a:ea typeface="ＭＳ Ｐゴシック" pitchFamily="34" charset="-128"/>
              </a:rPr>
              <a:t>The matrix model that </a:t>
            </a:r>
            <a:r>
              <a:rPr lang="ja-JP" altLang="en-US" smtClean="0">
                <a:latin typeface="Tahoma" pitchFamily="34" charset="0"/>
                <a:ea typeface="ＭＳ Ｐゴシック" pitchFamily="34" charset="-128"/>
              </a:rPr>
              <a:t>‘</a:t>
            </a:r>
            <a:r>
              <a:rPr lang="en-US" altLang="ja-JP" smtClean="0">
                <a:latin typeface="Tahoma" pitchFamily="34" charset="0"/>
                <a:ea typeface="ＭＳ Ｐゴシック" pitchFamily="34" charset="-128"/>
              </a:rPr>
              <a:t>references</a:t>
            </a:r>
            <a:r>
              <a:rPr lang="ja-JP" altLang="en-US" smtClean="0">
                <a:latin typeface="Tahoma" pitchFamily="34" charset="0"/>
                <a:ea typeface="ＭＳ Ｐゴシック" pitchFamily="34" charset="-128"/>
              </a:rPr>
              <a:t>’</a:t>
            </a:r>
            <a:r>
              <a:rPr lang="en-US" altLang="ja-JP" smtClean="0">
                <a:latin typeface="Tahoma" pitchFamily="34" charset="0"/>
                <a:ea typeface="ＭＳ Ｐゴシック" pitchFamily="34" charset="-128"/>
              </a:rPr>
              <a:t> IEP objectives (either M, E, P or I level objectives) with classroom routines is most appropriate (see example on next slide…)</a:t>
            </a:r>
          </a:p>
          <a:p>
            <a:pPr eaLnBrk="1" hangingPunct="1"/>
            <a:endParaRPr lang="en-US" sz="1400" smtClean="0">
              <a:solidFill>
                <a:srgbClr val="000000"/>
              </a:solidFill>
              <a:latin typeface="Tahoma" pitchFamily="34" charset="0"/>
              <a:ea typeface="ＭＳ Ｐゴシック" pitchFamily="34" charset="-128"/>
            </a:endParaRPr>
          </a:p>
          <a:p>
            <a:pPr eaLnBrk="1" hangingPunct="1"/>
            <a:endParaRPr lang="en-US" smtClean="0">
              <a:latin typeface="Arial" pitchFamily="34" charset="0"/>
              <a:ea typeface="ＭＳ Ｐゴシック" pitchFamily="34" charset="-128"/>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Rot="1" noChangeAspect="1" noTextEdit="1"/>
          </p:cNvSpPr>
          <p:nvPr>
            <p:ph type="sldImg"/>
          </p:nvPr>
        </p:nvSpPr>
        <p:spPr>
          <a:ln/>
        </p:spPr>
      </p:sp>
      <p:sp>
        <p:nvSpPr>
          <p:cNvPr id="111619" name="Rectangle 3"/>
          <p:cNvSpPr>
            <a:spLocks noGrp="1"/>
          </p:cNvSpPr>
          <p:nvPr>
            <p:ph type="body" idx="1"/>
          </p:nvPr>
        </p:nvSpPr>
        <p:spPr>
          <a:noFill/>
          <a:ln/>
        </p:spPr>
        <p:txBody>
          <a:bodyPr/>
          <a:lstStyle/>
          <a:p>
            <a:endParaRPr lang="en-US" smtClean="0">
              <a:latin typeface="Arial" pitchFamily="34" charset="0"/>
              <a:ea typeface="ＭＳ Ｐゴシック" pitchFamily="34" charset="-128"/>
            </a:endParaRPr>
          </a:p>
        </p:txBody>
      </p:sp>
      <p:sp>
        <p:nvSpPr>
          <p:cNvPr id="111620" name="Footer Placeholder 3"/>
          <p:cNvSpPr>
            <a:spLocks noGrp="1"/>
          </p:cNvSpPr>
          <p:nvPr>
            <p:ph type="ftr" sz="quarter" idx="4"/>
          </p:nvPr>
        </p:nvSpPr>
        <p:spPr>
          <a:noFill/>
        </p:spPr>
        <p:txBody>
          <a:bodyPr/>
          <a:lstStyle/>
          <a:p>
            <a:r>
              <a:rPr lang="en-US" smtClean="0">
                <a:ea typeface="ＭＳ Ｐゴシック" pitchFamily="34" charset="-128"/>
              </a:rPr>
              <a:t>McInerney, Dinnebeil, Hale &amp; Spino</a:t>
            </a:r>
          </a:p>
        </p:txBody>
      </p:sp>
      <p:sp>
        <p:nvSpPr>
          <p:cNvPr id="111621" name="Header Placeholder 4"/>
          <p:cNvSpPr>
            <a:spLocks noGrp="1"/>
          </p:cNvSpPr>
          <p:nvPr>
            <p:ph type="hdr" sz="quarter"/>
          </p:nvPr>
        </p:nvSpPr>
        <p:spPr>
          <a:noFill/>
        </p:spPr>
        <p:txBody>
          <a:bodyPr/>
          <a:lstStyle/>
          <a:p>
            <a:r>
              <a:rPr lang="en-US" smtClean="0">
                <a:ea typeface="ＭＳ Ｐゴシック" pitchFamily="34" charset="-128"/>
              </a:rPr>
              <a:t>DEC Conference - Albuquerque, N.M. October 2009 </a:t>
            </a: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Rot="1" noChangeAspect="1" noTextEdit="1"/>
          </p:cNvSpPr>
          <p:nvPr>
            <p:ph type="sldImg"/>
          </p:nvPr>
        </p:nvSpPr>
        <p:spPr>
          <a:ln/>
        </p:spPr>
      </p:sp>
      <p:sp>
        <p:nvSpPr>
          <p:cNvPr id="112643" name="Rectangle 3"/>
          <p:cNvSpPr>
            <a:spLocks noGrp="1"/>
          </p:cNvSpPr>
          <p:nvPr>
            <p:ph type="body" idx="1"/>
          </p:nvPr>
        </p:nvSpPr>
        <p:spPr>
          <a:noFill/>
          <a:ln/>
        </p:spPr>
        <p:txBody>
          <a:bodyPr/>
          <a:lstStyle/>
          <a:p>
            <a:endParaRPr lang="en-US" smtClean="0">
              <a:latin typeface="Arial" pitchFamily="34" charset="0"/>
              <a:ea typeface="ＭＳ Ｐゴシック" pitchFamily="34" charset="-128"/>
            </a:endParaRPr>
          </a:p>
        </p:txBody>
      </p:sp>
      <p:sp>
        <p:nvSpPr>
          <p:cNvPr id="112644" name="Footer Placeholder 3"/>
          <p:cNvSpPr>
            <a:spLocks noGrp="1"/>
          </p:cNvSpPr>
          <p:nvPr>
            <p:ph type="ftr" sz="quarter" idx="4"/>
          </p:nvPr>
        </p:nvSpPr>
        <p:spPr>
          <a:noFill/>
        </p:spPr>
        <p:txBody>
          <a:bodyPr/>
          <a:lstStyle/>
          <a:p>
            <a:r>
              <a:rPr lang="en-US" smtClean="0">
                <a:ea typeface="ＭＳ Ｐゴシック" pitchFamily="34" charset="-128"/>
              </a:rPr>
              <a:t>McInerney, Dinnebeil, Hale &amp; Spino</a:t>
            </a:r>
          </a:p>
        </p:txBody>
      </p:sp>
      <p:sp>
        <p:nvSpPr>
          <p:cNvPr id="112645" name="Header Placeholder 4"/>
          <p:cNvSpPr>
            <a:spLocks noGrp="1"/>
          </p:cNvSpPr>
          <p:nvPr>
            <p:ph type="hdr" sz="quarter"/>
          </p:nvPr>
        </p:nvSpPr>
        <p:spPr>
          <a:noFill/>
        </p:spPr>
        <p:txBody>
          <a:bodyPr/>
          <a:lstStyle/>
          <a:p>
            <a:r>
              <a:rPr lang="en-US" smtClean="0">
                <a:ea typeface="ＭＳ Ｐゴシック" pitchFamily="34" charset="-128"/>
              </a:rPr>
              <a:t>DEC Conference - Albuquerque, N.M. October 2009 </a:t>
            </a: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Rot="1" noChangeAspect="1" noTextEdit="1"/>
          </p:cNvSpPr>
          <p:nvPr>
            <p:ph type="sldImg"/>
          </p:nvPr>
        </p:nvSpPr>
        <p:spPr>
          <a:ln/>
        </p:spPr>
      </p:sp>
      <p:sp>
        <p:nvSpPr>
          <p:cNvPr id="113667" name="Rectangle 3"/>
          <p:cNvSpPr>
            <a:spLocks noGrp="1"/>
          </p:cNvSpPr>
          <p:nvPr>
            <p:ph type="body" idx="1"/>
          </p:nvPr>
        </p:nvSpPr>
        <p:spPr>
          <a:noFill/>
          <a:ln/>
        </p:spPr>
        <p:txBody>
          <a:bodyPr/>
          <a:lstStyle/>
          <a:p>
            <a:endParaRPr lang="en-US" smtClean="0">
              <a:latin typeface="Arial" pitchFamily="34" charset="0"/>
              <a:ea typeface="ＭＳ Ｐゴシック" pitchFamily="34" charset="-128"/>
            </a:endParaRPr>
          </a:p>
        </p:txBody>
      </p:sp>
      <p:sp>
        <p:nvSpPr>
          <p:cNvPr id="113668" name="Footer Placeholder 3"/>
          <p:cNvSpPr>
            <a:spLocks noGrp="1"/>
          </p:cNvSpPr>
          <p:nvPr>
            <p:ph type="ftr" sz="quarter" idx="4"/>
          </p:nvPr>
        </p:nvSpPr>
        <p:spPr>
          <a:noFill/>
        </p:spPr>
        <p:txBody>
          <a:bodyPr/>
          <a:lstStyle/>
          <a:p>
            <a:r>
              <a:rPr lang="en-US" smtClean="0">
                <a:ea typeface="ＭＳ Ｐゴシック" pitchFamily="34" charset="-128"/>
              </a:rPr>
              <a:t>McInerney, Dinnebeil, Hale &amp; Spino</a:t>
            </a:r>
          </a:p>
        </p:txBody>
      </p:sp>
      <p:sp>
        <p:nvSpPr>
          <p:cNvPr id="113669" name="Header Placeholder 4"/>
          <p:cNvSpPr>
            <a:spLocks noGrp="1"/>
          </p:cNvSpPr>
          <p:nvPr>
            <p:ph type="hdr" sz="quarter"/>
          </p:nvPr>
        </p:nvSpPr>
        <p:spPr>
          <a:noFill/>
        </p:spPr>
        <p:txBody>
          <a:bodyPr/>
          <a:lstStyle/>
          <a:p>
            <a:r>
              <a:rPr lang="en-US" smtClean="0">
                <a:ea typeface="ＭＳ Ｐゴシック" pitchFamily="34" charset="-128"/>
              </a:rPr>
              <a:t>DEC Conference - Albuquerque, N.M. October 2009 </a:t>
            </a: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Rot="1" noChangeAspect="1" noTextEdit="1"/>
          </p:cNvSpPr>
          <p:nvPr>
            <p:ph type="sldImg"/>
          </p:nvPr>
        </p:nvSpPr>
        <p:spPr>
          <a:ln/>
        </p:spPr>
      </p:sp>
      <p:sp>
        <p:nvSpPr>
          <p:cNvPr id="114691" name="Rectangle 3"/>
          <p:cNvSpPr>
            <a:spLocks noGrp="1"/>
          </p:cNvSpPr>
          <p:nvPr>
            <p:ph type="body" idx="1"/>
          </p:nvPr>
        </p:nvSpPr>
        <p:spPr>
          <a:noFill/>
          <a:ln/>
        </p:spPr>
        <p:txBody>
          <a:bodyPr/>
          <a:lstStyle/>
          <a:p>
            <a:endParaRPr lang="en-US" smtClean="0">
              <a:latin typeface="Arial" pitchFamily="34" charset="0"/>
              <a:ea typeface="ＭＳ Ｐゴシック" pitchFamily="34" charset="-128"/>
            </a:endParaRPr>
          </a:p>
        </p:txBody>
      </p:sp>
      <p:sp>
        <p:nvSpPr>
          <p:cNvPr id="114692" name="Footer Placeholder 3"/>
          <p:cNvSpPr>
            <a:spLocks noGrp="1"/>
          </p:cNvSpPr>
          <p:nvPr>
            <p:ph type="ftr" sz="quarter" idx="4"/>
          </p:nvPr>
        </p:nvSpPr>
        <p:spPr>
          <a:noFill/>
        </p:spPr>
        <p:txBody>
          <a:bodyPr/>
          <a:lstStyle/>
          <a:p>
            <a:r>
              <a:rPr lang="en-US" smtClean="0">
                <a:ea typeface="ＭＳ Ｐゴシック" pitchFamily="34" charset="-128"/>
              </a:rPr>
              <a:t>McInerney, Dinnebeil, Hale &amp; Spino</a:t>
            </a:r>
          </a:p>
        </p:txBody>
      </p:sp>
      <p:sp>
        <p:nvSpPr>
          <p:cNvPr id="114693" name="Header Placeholder 4"/>
          <p:cNvSpPr>
            <a:spLocks noGrp="1"/>
          </p:cNvSpPr>
          <p:nvPr>
            <p:ph type="hdr" sz="quarter"/>
          </p:nvPr>
        </p:nvSpPr>
        <p:spPr>
          <a:noFill/>
        </p:spPr>
        <p:txBody>
          <a:bodyPr/>
          <a:lstStyle/>
          <a:p>
            <a:r>
              <a:rPr lang="en-US" smtClean="0">
                <a:ea typeface="ＭＳ Ｐゴシック" pitchFamily="34" charset="-128"/>
              </a:rPr>
              <a:t>DEC Conference - Albuquerque, N.M. October 2009 </a:t>
            </a: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Rot="1" noChangeAspect="1" noTextEdit="1"/>
          </p:cNvSpPr>
          <p:nvPr>
            <p:ph type="sldImg"/>
          </p:nvPr>
        </p:nvSpPr>
        <p:spPr>
          <a:ln/>
        </p:spPr>
      </p:sp>
      <p:sp>
        <p:nvSpPr>
          <p:cNvPr id="115715" name="Rectangle 3"/>
          <p:cNvSpPr>
            <a:spLocks noGrp="1"/>
          </p:cNvSpPr>
          <p:nvPr>
            <p:ph type="body" idx="1"/>
          </p:nvPr>
        </p:nvSpPr>
        <p:spPr>
          <a:noFill/>
          <a:ln/>
        </p:spPr>
        <p:txBody>
          <a:bodyPr/>
          <a:lstStyle/>
          <a:p>
            <a:endParaRPr lang="en-US" smtClean="0">
              <a:latin typeface="Arial" pitchFamily="34" charset="0"/>
              <a:ea typeface="ＭＳ Ｐゴシック" pitchFamily="34" charset="-128"/>
            </a:endParaRPr>
          </a:p>
        </p:txBody>
      </p:sp>
      <p:sp>
        <p:nvSpPr>
          <p:cNvPr id="115716" name="Footer Placeholder 3"/>
          <p:cNvSpPr>
            <a:spLocks noGrp="1"/>
          </p:cNvSpPr>
          <p:nvPr>
            <p:ph type="ftr" sz="quarter" idx="4"/>
          </p:nvPr>
        </p:nvSpPr>
        <p:spPr>
          <a:noFill/>
        </p:spPr>
        <p:txBody>
          <a:bodyPr/>
          <a:lstStyle/>
          <a:p>
            <a:r>
              <a:rPr lang="en-US" smtClean="0">
                <a:ea typeface="ＭＳ Ｐゴシック" pitchFamily="34" charset="-128"/>
              </a:rPr>
              <a:t>McInerney, Dinnebeil, Hale &amp; Spino</a:t>
            </a:r>
          </a:p>
        </p:txBody>
      </p:sp>
      <p:sp>
        <p:nvSpPr>
          <p:cNvPr id="115717" name="Header Placeholder 4"/>
          <p:cNvSpPr>
            <a:spLocks noGrp="1"/>
          </p:cNvSpPr>
          <p:nvPr>
            <p:ph type="hdr" sz="quarter"/>
          </p:nvPr>
        </p:nvSpPr>
        <p:spPr>
          <a:noFill/>
        </p:spPr>
        <p:txBody>
          <a:bodyPr/>
          <a:lstStyle/>
          <a:p>
            <a:r>
              <a:rPr lang="en-US" smtClean="0">
                <a:ea typeface="ＭＳ Ｐゴシック" pitchFamily="34" charset="-128"/>
              </a:rPr>
              <a:t>DEC Conference - Albuquerque, N.M. October 2009 </a:t>
            </a: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Rot="1" noChangeAspect="1" noTextEdit="1"/>
          </p:cNvSpPr>
          <p:nvPr>
            <p:ph type="sldImg"/>
          </p:nvPr>
        </p:nvSpPr>
        <p:spPr>
          <a:ln/>
        </p:spPr>
      </p:sp>
      <p:sp>
        <p:nvSpPr>
          <p:cNvPr id="116739" name="Rectangle 3"/>
          <p:cNvSpPr>
            <a:spLocks noGrp="1"/>
          </p:cNvSpPr>
          <p:nvPr>
            <p:ph type="body" idx="1"/>
          </p:nvPr>
        </p:nvSpPr>
        <p:spPr>
          <a:noFill/>
          <a:ln/>
        </p:spPr>
        <p:txBody>
          <a:bodyPr/>
          <a:lstStyle/>
          <a:p>
            <a:endParaRPr lang="en-US" smtClean="0">
              <a:latin typeface="Arial" pitchFamily="34" charset="0"/>
              <a:ea typeface="ＭＳ Ｐゴシック" pitchFamily="34" charset="-128"/>
            </a:endParaRPr>
          </a:p>
        </p:txBody>
      </p:sp>
      <p:sp>
        <p:nvSpPr>
          <p:cNvPr id="116740" name="Footer Placeholder 3"/>
          <p:cNvSpPr>
            <a:spLocks noGrp="1"/>
          </p:cNvSpPr>
          <p:nvPr>
            <p:ph type="ftr" sz="quarter" idx="4"/>
          </p:nvPr>
        </p:nvSpPr>
        <p:spPr>
          <a:noFill/>
        </p:spPr>
        <p:txBody>
          <a:bodyPr/>
          <a:lstStyle/>
          <a:p>
            <a:r>
              <a:rPr lang="en-US" smtClean="0">
                <a:ea typeface="ＭＳ Ｐゴシック" pitchFamily="34" charset="-128"/>
              </a:rPr>
              <a:t>McInerney, Dinnebeil, Hale &amp; Spino</a:t>
            </a:r>
          </a:p>
        </p:txBody>
      </p:sp>
      <p:sp>
        <p:nvSpPr>
          <p:cNvPr id="116741" name="Header Placeholder 4"/>
          <p:cNvSpPr>
            <a:spLocks noGrp="1"/>
          </p:cNvSpPr>
          <p:nvPr>
            <p:ph type="hdr" sz="quarter"/>
          </p:nvPr>
        </p:nvSpPr>
        <p:spPr>
          <a:noFill/>
        </p:spPr>
        <p:txBody>
          <a:bodyPr/>
          <a:lstStyle/>
          <a:p>
            <a:r>
              <a:rPr lang="en-US" smtClean="0">
                <a:ea typeface="ＭＳ Ｐゴシック" pitchFamily="34" charset="-128"/>
              </a:rPr>
              <a:t>DEC Conference - Albuquerque, N.M. October 2009 </a:t>
            </a: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Rot="1" noChangeAspect="1" noTextEdit="1"/>
          </p:cNvSpPr>
          <p:nvPr>
            <p:ph type="sldImg"/>
          </p:nvPr>
        </p:nvSpPr>
        <p:spPr>
          <a:ln/>
        </p:spPr>
      </p:sp>
      <p:sp>
        <p:nvSpPr>
          <p:cNvPr id="117763" name="Rectangle 3"/>
          <p:cNvSpPr>
            <a:spLocks noGrp="1"/>
          </p:cNvSpPr>
          <p:nvPr>
            <p:ph type="body" idx="1"/>
          </p:nvPr>
        </p:nvSpPr>
        <p:spPr>
          <a:noFill/>
          <a:ln/>
        </p:spPr>
        <p:txBody>
          <a:bodyPr/>
          <a:lstStyle/>
          <a:p>
            <a:endParaRPr lang="en-US" smtClean="0">
              <a:latin typeface="Arial" pitchFamily="34" charset="0"/>
              <a:ea typeface="ＭＳ Ｐゴシック" pitchFamily="34" charset="-128"/>
            </a:endParaRPr>
          </a:p>
        </p:txBody>
      </p:sp>
      <p:sp>
        <p:nvSpPr>
          <p:cNvPr id="117764" name="Footer Placeholder 3"/>
          <p:cNvSpPr>
            <a:spLocks noGrp="1"/>
          </p:cNvSpPr>
          <p:nvPr>
            <p:ph type="ftr" sz="quarter" idx="4"/>
          </p:nvPr>
        </p:nvSpPr>
        <p:spPr>
          <a:noFill/>
        </p:spPr>
        <p:txBody>
          <a:bodyPr/>
          <a:lstStyle/>
          <a:p>
            <a:r>
              <a:rPr lang="en-US" smtClean="0">
                <a:ea typeface="ＭＳ Ｐゴシック" pitchFamily="34" charset="-128"/>
              </a:rPr>
              <a:t>McInerney, Dinnebeil, Hale &amp; Spino</a:t>
            </a:r>
          </a:p>
        </p:txBody>
      </p:sp>
      <p:sp>
        <p:nvSpPr>
          <p:cNvPr id="117765" name="Header Placeholder 4"/>
          <p:cNvSpPr>
            <a:spLocks noGrp="1"/>
          </p:cNvSpPr>
          <p:nvPr>
            <p:ph type="hdr" sz="quarter"/>
          </p:nvPr>
        </p:nvSpPr>
        <p:spPr>
          <a:noFill/>
        </p:spPr>
        <p:txBody>
          <a:bodyPr/>
          <a:lstStyle/>
          <a:p>
            <a:r>
              <a:rPr lang="en-US" smtClean="0">
                <a:ea typeface="ＭＳ Ｐゴシック" pitchFamily="34" charset="-128"/>
              </a:rPr>
              <a:t>DEC Conference - Albuquerque, N.M. October 2009 </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B56BD45E-74AE-9144-B988-C218F4EABE3B}" type="slidenum">
              <a:rPr lang="en-US" sz="1200"/>
              <a:pPr/>
              <a:t>14</a:t>
            </a:fld>
            <a:endParaRPr lang="en-US" sz="1200"/>
          </a:p>
        </p:txBody>
      </p:sp>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t>Notes to Trainers:</a:t>
            </a:r>
          </a:p>
          <a:p>
            <a:pPr eaLnBrk="1" hangingPunct="1"/>
            <a:endParaRPr lang="en-US"/>
          </a:p>
          <a:p>
            <a:pPr eaLnBrk="1" hangingPunct="1"/>
            <a:r>
              <a:rPr lang="en-US"/>
              <a:t>Before showing this slide, ask participants to describe different ways that a consultant can </a:t>
            </a:r>
            <a:r>
              <a:rPr lang="ja-JP" altLang="en-US"/>
              <a:t>“</a:t>
            </a:r>
            <a:r>
              <a:rPr lang="en-US" altLang="ja-JP"/>
              <a:t>work with</a:t>
            </a:r>
            <a:r>
              <a:rPr lang="ja-JP" altLang="en-US"/>
              <a:t>”</a:t>
            </a:r>
            <a:r>
              <a:rPr lang="en-US" altLang="ja-JP"/>
              <a:t> or help a consultee (e.g., sharing written information, demonstrating strategies, providing feedback, problem-solving).</a:t>
            </a:r>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Rot="1" noChangeAspect="1" noTextEdit="1"/>
          </p:cNvSpPr>
          <p:nvPr>
            <p:ph type="sldImg"/>
          </p:nvPr>
        </p:nvSpPr>
        <p:spPr>
          <a:ln/>
        </p:spPr>
      </p:sp>
      <p:sp>
        <p:nvSpPr>
          <p:cNvPr id="118787" name="Rectangle 3"/>
          <p:cNvSpPr>
            <a:spLocks noGrp="1"/>
          </p:cNvSpPr>
          <p:nvPr>
            <p:ph type="body" idx="1"/>
          </p:nvPr>
        </p:nvSpPr>
        <p:spPr>
          <a:noFill/>
          <a:ln/>
        </p:spPr>
        <p:txBody>
          <a:bodyPr/>
          <a:lstStyle/>
          <a:p>
            <a:endParaRPr lang="en-US" smtClean="0">
              <a:latin typeface="Arial" pitchFamily="34" charset="0"/>
              <a:ea typeface="ＭＳ Ｐゴシック" pitchFamily="34" charset="-128"/>
            </a:endParaRPr>
          </a:p>
        </p:txBody>
      </p:sp>
      <p:sp>
        <p:nvSpPr>
          <p:cNvPr id="118788" name="Footer Placeholder 3"/>
          <p:cNvSpPr>
            <a:spLocks noGrp="1"/>
          </p:cNvSpPr>
          <p:nvPr>
            <p:ph type="ftr" sz="quarter" idx="4"/>
          </p:nvPr>
        </p:nvSpPr>
        <p:spPr>
          <a:noFill/>
        </p:spPr>
        <p:txBody>
          <a:bodyPr/>
          <a:lstStyle/>
          <a:p>
            <a:r>
              <a:rPr lang="en-US" smtClean="0">
                <a:ea typeface="ＭＳ Ｐゴシック" pitchFamily="34" charset="-128"/>
              </a:rPr>
              <a:t>McInerney, Dinnebeil, Hale &amp; Spino</a:t>
            </a:r>
          </a:p>
        </p:txBody>
      </p:sp>
      <p:sp>
        <p:nvSpPr>
          <p:cNvPr id="118789" name="Header Placeholder 4"/>
          <p:cNvSpPr>
            <a:spLocks noGrp="1"/>
          </p:cNvSpPr>
          <p:nvPr>
            <p:ph type="hdr" sz="quarter"/>
          </p:nvPr>
        </p:nvSpPr>
        <p:spPr>
          <a:noFill/>
        </p:spPr>
        <p:txBody>
          <a:bodyPr/>
          <a:lstStyle/>
          <a:p>
            <a:r>
              <a:rPr lang="en-US" smtClean="0">
                <a:ea typeface="ＭＳ Ｐゴシック" pitchFamily="34" charset="-128"/>
              </a:rPr>
              <a:t>DEC Conference - Albuquerque, N.M. October 2009 </a:t>
            </a: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Rot="1" noChangeAspect="1" noTextEdit="1"/>
          </p:cNvSpPr>
          <p:nvPr>
            <p:ph type="sldImg"/>
          </p:nvPr>
        </p:nvSpPr>
        <p:spPr>
          <a:ln/>
        </p:spPr>
      </p:sp>
      <p:sp>
        <p:nvSpPr>
          <p:cNvPr id="119811" name="Rectangle 3"/>
          <p:cNvSpPr>
            <a:spLocks noGrp="1"/>
          </p:cNvSpPr>
          <p:nvPr>
            <p:ph type="body" idx="1"/>
          </p:nvPr>
        </p:nvSpPr>
        <p:spPr>
          <a:noFill/>
          <a:ln/>
        </p:spPr>
        <p:txBody>
          <a:bodyPr/>
          <a:lstStyle/>
          <a:p>
            <a:endParaRPr lang="en-US" smtClean="0">
              <a:latin typeface="Arial" pitchFamily="34" charset="0"/>
              <a:ea typeface="ＭＳ Ｐゴシック" pitchFamily="34" charset="-128"/>
            </a:endParaRPr>
          </a:p>
        </p:txBody>
      </p:sp>
      <p:sp>
        <p:nvSpPr>
          <p:cNvPr id="119812" name="Footer Placeholder 3"/>
          <p:cNvSpPr>
            <a:spLocks noGrp="1"/>
          </p:cNvSpPr>
          <p:nvPr>
            <p:ph type="ftr" sz="quarter" idx="4"/>
          </p:nvPr>
        </p:nvSpPr>
        <p:spPr>
          <a:noFill/>
        </p:spPr>
        <p:txBody>
          <a:bodyPr/>
          <a:lstStyle/>
          <a:p>
            <a:r>
              <a:rPr lang="en-US" smtClean="0">
                <a:ea typeface="ＭＳ Ｐゴシック" pitchFamily="34" charset="-128"/>
              </a:rPr>
              <a:t>McInerney, Dinnebeil, Hale &amp; Spino</a:t>
            </a:r>
          </a:p>
        </p:txBody>
      </p:sp>
      <p:sp>
        <p:nvSpPr>
          <p:cNvPr id="119813" name="Header Placeholder 4"/>
          <p:cNvSpPr>
            <a:spLocks noGrp="1"/>
          </p:cNvSpPr>
          <p:nvPr>
            <p:ph type="hdr" sz="quarter"/>
          </p:nvPr>
        </p:nvSpPr>
        <p:spPr>
          <a:noFill/>
        </p:spPr>
        <p:txBody>
          <a:bodyPr/>
          <a:lstStyle/>
          <a:p>
            <a:r>
              <a:rPr lang="en-US" smtClean="0">
                <a:ea typeface="ＭＳ Ｐゴシック" pitchFamily="34" charset="-128"/>
              </a:rPr>
              <a:t>DEC Conference - Albuquerque, N.M. October 2009 </a:t>
            </a: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Rot="1" noChangeAspect="1" noTextEdit="1"/>
          </p:cNvSpPr>
          <p:nvPr>
            <p:ph type="sldImg"/>
          </p:nvPr>
        </p:nvSpPr>
        <p:spPr>
          <a:ln/>
        </p:spPr>
      </p:sp>
      <p:sp>
        <p:nvSpPr>
          <p:cNvPr id="120835" name="Rectangle 3"/>
          <p:cNvSpPr>
            <a:spLocks noGrp="1"/>
          </p:cNvSpPr>
          <p:nvPr>
            <p:ph type="body" idx="1"/>
          </p:nvPr>
        </p:nvSpPr>
        <p:spPr>
          <a:noFill/>
          <a:ln/>
        </p:spPr>
        <p:txBody>
          <a:bodyPr/>
          <a:lstStyle/>
          <a:p>
            <a:endParaRPr lang="en-US" smtClean="0">
              <a:latin typeface="Arial" pitchFamily="34" charset="0"/>
              <a:ea typeface="ＭＳ Ｐゴシック" pitchFamily="34" charset="-128"/>
            </a:endParaRPr>
          </a:p>
        </p:txBody>
      </p:sp>
      <p:sp>
        <p:nvSpPr>
          <p:cNvPr id="120836" name="Footer Placeholder 3"/>
          <p:cNvSpPr>
            <a:spLocks noGrp="1"/>
          </p:cNvSpPr>
          <p:nvPr>
            <p:ph type="ftr" sz="quarter" idx="4"/>
          </p:nvPr>
        </p:nvSpPr>
        <p:spPr>
          <a:noFill/>
        </p:spPr>
        <p:txBody>
          <a:bodyPr/>
          <a:lstStyle/>
          <a:p>
            <a:r>
              <a:rPr lang="en-US" smtClean="0">
                <a:ea typeface="ＭＳ Ｐゴシック" pitchFamily="34" charset="-128"/>
              </a:rPr>
              <a:t>McInerney, Dinnebeil, Hale &amp; Spino</a:t>
            </a:r>
          </a:p>
        </p:txBody>
      </p:sp>
      <p:sp>
        <p:nvSpPr>
          <p:cNvPr id="120837" name="Header Placeholder 4"/>
          <p:cNvSpPr>
            <a:spLocks noGrp="1"/>
          </p:cNvSpPr>
          <p:nvPr>
            <p:ph type="hdr" sz="quarter"/>
          </p:nvPr>
        </p:nvSpPr>
        <p:spPr>
          <a:noFill/>
        </p:spPr>
        <p:txBody>
          <a:bodyPr/>
          <a:lstStyle/>
          <a:p>
            <a:r>
              <a:rPr lang="en-US" smtClean="0">
                <a:ea typeface="ＭＳ Ｐゴシック" pitchFamily="34" charset="-128"/>
              </a:rPr>
              <a:t>DEC Conference - Albuquerque, N.M. October 2009 </a:t>
            </a: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Rot="1" noChangeAspect="1" noTextEdit="1"/>
          </p:cNvSpPr>
          <p:nvPr>
            <p:ph type="sldImg"/>
          </p:nvPr>
        </p:nvSpPr>
        <p:spPr>
          <a:ln/>
        </p:spPr>
      </p:sp>
      <p:sp>
        <p:nvSpPr>
          <p:cNvPr id="121859" name="Rectangle 3"/>
          <p:cNvSpPr>
            <a:spLocks noGrp="1"/>
          </p:cNvSpPr>
          <p:nvPr>
            <p:ph type="body" idx="1"/>
          </p:nvPr>
        </p:nvSpPr>
        <p:spPr>
          <a:noFill/>
          <a:ln/>
        </p:spPr>
        <p:txBody>
          <a:bodyPr/>
          <a:lstStyle/>
          <a:p>
            <a:endParaRPr lang="en-US" smtClean="0">
              <a:latin typeface="Arial" pitchFamily="34" charset="0"/>
              <a:ea typeface="ＭＳ Ｐゴシック" pitchFamily="34" charset="-128"/>
            </a:endParaRPr>
          </a:p>
        </p:txBody>
      </p:sp>
      <p:sp>
        <p:nvSpPr>
          <p:cNvPr id="121860" name="Footer Placeholder 3"/>
          <p:cNvSpPr>
            <a:spLocks noGrp="1"/>
          </p:cNvSpPr>
          <p:nvPr>
            <p:ph type="ftr" sz="quarter" idx="4"/>
          </p:nvPr>
        </p:nvSpPr>
        <p:spPr>
          <a:noFill/>
        </p:spPr>
        <p:txBody>
          <a:bodyPr/>
          <a:lstStyle/>
          <a:p>
            <a:r>
              <a:rPr lang="en-US" smtClean="0">
                <a:ea typeface="ＭＳ Ｐゴシック" pitchFamily="34" charset="-128"/>
              </a:rPr>
              <a:t>McInerney, Dinnebeil, Hale &amp; Spino</a:t>
            </a:r>
          </a:p>
        </p:txBody>
      </p:sp>
      <p:sp>
        <p:nvSpPr>
          <p:cNvPr id="121861" name="Header Placeholder 4"/>
          <p:cNvSpPr>
            <a:spLocks noGrp="1"/>
          </p:cNvSpPr>
          <p:nvPr>
            <p:ph type="hdr" sz="quarter"/>
          </p:nvPr>
        </p:nvSpPr>
        <p:spPr>
          <a:noFill/>
        </p:spPr>
        <p:txBody>
          <a:bodyPr/>
          <a:lstStyle/>
          <a:p>
            <a:r>
              <a:rPr lang="en-US" smtClean="0">
                <a:ea typeface="ＭＳ Ｐゴシック" pitchFamily="34" charset="-128"/>
              </a:rPr>
              <a:t>DEC Conference - Albuquerque, N.M. October 2009 </a:t>
            </a: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Rot="1" noChangeAspect="1" noTextEdit="1"/>
          </p:cNvSpPr>
          <p:nvPr>
            <p:ph type="sldImg"/>
          </p:nvPr>
        </p:nvSpPr>
        <p:spPr>
          <a:ln/>
        </p:spPr>
      </p:sp>
      <p:sp>
        <p:nvSpPr>
          <p:cNvPr id="122883" name="Rectangle 3"/>
          <p:cNvSpPr>
            <a:spLocks noGrp="1"/>
          </p:cNvSpPr>
          <p:nvPr>
            <p:ph type="body" idx="1"/>
          </p:nvPr>
        </p:nvSpPr>
        <p:spPr>
          <a:noFill/>
          <a:ln/>
        </p:spPr>
        <p:txBody>
          <a:bodyPr/>
          <a:lstStyle/>
          <a:p>
            <a:endParaRPr lang="en-US" smtClean="0">
              <a:latin typeface="Arial" pitchFamily="34" charset="0"/>
              <a:ea typeface="ＭＳ Ｐゴシック" pitchFamily="34" charset="-128"/>
            </a:endParaRPr>
          </a:p>
        </p:txBody>
      </p:sp>
      <p:sp>
        <p:nvSpPr>
          <p:cNvPr id="122884" name="Footer Placeholder 3"/>
          <p:cNvSpPr>
            <a:spLocks noGrp="1"/>
          </p:cNvSpPr>
          <p:nvPr>
            <p:ph type="ftr" sz="quarter" idx="4"/>
          </p:nvPr>
        </p:nvSpPr>
        <p:spPr>
          <a:noFill/>
        </p:spPr>
        <p:txBody>
          <a:bodyPr/>
          <a:lstStyle/>
          <a:p>
            <a:r>
              <a:rPr lang="en-US" smtClean="0">
                <a:ea typeface="ＭＳ Ｐゴシック" pitchFamily="34" charset="-128"/>
              </a:rPr>
              <a:t>McInerney, Dinnebeil, Hale &amp; Spino</a:t>
            </a:r>
          </a:p>
        </p:txBody>
      </p:sp>
      <p:sp>
        <p:nvSpPr>
          <p:cNvPr id="122885" name="Header Placeholder 4"/>
          <p:cNvSpPr>
            <a:spLocks noGrp="1"/>
          </p:cNvSpPr>
          <p:nvPr>
            <p:ph type="hdr" sz="quarter"/>
          </p:nvPr>
        </p:nvSpPr>
        <p:spPr>
          <a:noFill/>
        </p:spPr>
        <p:txBody>
          <a:bodyPr/>
          <a:lstStyle/>
          <a:p>
            <a:r>
              <a:rPr lang="en-US" smtClean="0">
                <a:ea typeface="ＭＳ Ｐゴシック" pitchFamily="34" charset="-128"/>
              </a:rPr>
              <a:t>DEC Conference - Albuquerque, N.M. October 2009 </a:t>
            </a: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a:ln/>
        </p:spPr>
      </p:sp>
      <p:sp>
        <p:nvSpPr>
          <p:cNvPr id="123907" name="Rectangle 3"/>
          <p:cNvSpPr>
            <a:spLocks noGrp="1"/>
          </p:cNvSpPr>
          <p:nvPr>
            <p:ph type="body" idx="1"/>
          </p:nvPr>
        </p:nvSpPr>
        <p:spPr>
          <a:noFill/>
          <a:ln/>
        </p:spPr>
        <p:txBody>
          <a:bodyPr/>
          <a:lstStyle/>
          <a:p>
            <a:endParaRPr lang="en-US" smtClean="0">
              <a:latin typeface="Arial" pitchFamily="34" charset="0"/>
              <a:ea typeface="ＭＳ Ｐゴシック" pitchFamily="34" charset="-128"/>
            </a:endParaRPr>
          </a:p>
        </p:txBody>
      </p:sp>
      <p:sp>
        <p:nvSpPr>
          <p:cNvPr id="123908" name="Footer Placeholder 3"/>
          <p:cNvSpPr>
            <a:spLocks noGrp="1"/>
          </p:cNvSpPr>
          <p:nvPr>
            <p:ph type="ftr" sz="quarter" idx="4"/>
          </p:nvPr>
        </p:nvSpPr>
        <p:spPr>
          <a:noFill/>
        </p:spPr>
        <p:txBody>
          <a:bodyPr/>
          <a:lstStyle/>
          <a:p>
            <a:r>
              <a:rPr lang="en-US" smtClean="0">
                <a:ea typeface="ＭＳ Ｐゴシック" pitchFamily="34" charset="-128"/>
              </a:rPr>
              <a:t>McInerney, Dinnebeil, Hale &amp; Spino</a:t>
            </a:r>
          </a:p>
        </p:txBody>
      </p:sp>
      <p:sp>
        <p:nvSpPr>
          <p:cNvPr id="123909" name="Header Placeholder 4"/>
          <p:cNvSpPr>
            <a:spLocks noGrp="1"/>
          </p:cNvSpPr>
          <p:nvPr>
            <p:ph type="hdr" sz="quarter"/>
          </p:nvPr>
        </p:nvSpPr>
        <p:spPr>
          <a:noFill/>
        </p:spPr>
        <p:txBody>
          <a:bodyPr/>
          <a:lstStyle/>
          <a:p>
            <a:r>
              <a:rPr lang="en-US" smtClean="0">
                <a:ea typeface="ＭＳ Ｐゴシック" pitchFamily="34" charset="-128"/>
              </a:rPr>
              <a:t>DEC Conference - Albuquerque, N.M. October 2009 </a:t>
            </a: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Rot="1" noChangeAspect="1" noTextEdit="1"/>
          </p:cNvSpPr>
          <p:nvPr>
            <p:ph type="sldImg"/>
          </p:nvPr>
        </p:nvSpPr>
        <p:spPr>
          <a:ln/>
        </p:spPr>
      </p:sp>
      <p:sp>
        <p:nvSpPr>
          <p:cNvPr id="124931" name="Rectangle 3"/>
          <p:cNvSpPr>
            <a:spLocks noGrp="1"/>
          </p:cNvSpPr>
          <p:nvPr>
            <p:ph type="body" idx="1"/>
          </p:nvPr>
        </p:nvSpPr>
        <p:spPr>
          <a:noFill/>
          <a:ln/>
        </p:spPr>
        <p:txBody>
          <a:bodyPr/>
          <a:lstStyle/>
          <a:p>
            <a:endParaRPr lang="en-US" smtClean="0">
              <a:latin typeface="Arial" pitchFamily="34" charset="0"/>
              <a:ea typeface="ＭＳ Ｐゴシック" pitchFamily="34" charset="-128"/>
            </a:endParaRPr>
          </a:p>
        </p:txBody>
      </p:sp>
      <p:sp>
        <p:nvSpPr>
          <p:cNvPr id="124932" name="Footer Placeholder 3"/>
          <p:cNvSpPr>
            <a:spLocks noGrp="1"/>
          </p:cNvSpPr>
          <p:nvPr>
            <p:ph type="ftr" sz="quarter" idx="4"/>
          </p:nvPr>
        </p:nvSpPr>
        <p:spPr>
          <a:noFill/>
        </p:spPr>
        <p:txBody>
          <a:bodyPr/>
          <a:lstStyle/>
          <a:p>
            <a:r>
              <a:rPr lang="en-US" smtClean="0">
                <a:ea typeface="ＭＳ Ｐゴシック" pitchFamily="34" charset="-128"/>
              </a:rPr>
              <a:t>McInerney, Dinnebeil, Hale &amp; Spino</a:t>
            </a:r>
          </a:p>
        </p:txBody>
      </p:sp>
      <p:sp>
        <p:nvSpPr>
          <p:cNvPr id="124933" name="Header Placeholder 4"/>
          <p:cNvSpPr>
            <a:spLocks noGrp="1"/>
          </p:cNvSpPr>
          <p:nvPr>
            <p:ph type="hdr" sz="quarter"/>
          </p:nvPr>
        </p:nvSpPr>
        <p:spPr>
          <a:noFill/>
        </p:spPr>
        <p:txBody>
          <a:bodyPr/>
          <a:lstStyle/>
          <a:p>
            <a:r>
              <a:rPr lang="en-US" smtClean="0">
                <a:ea typeface="ＭＳ Ｐゴシック" pitchFamily="34" charset="-128"/>
              </a:rPr>
              <a:t>DEC Conference - Albuquerque, N.M. October 2009 </a:t>
            </a: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Rot="1" noChangeAspect="1" noTextEdit="1"/>
          </p:cNvSpPr>
          <p:nvPr>
            <p:ph type="sldImg"/>
          </p:nvPr>
        </p:nvSpPr>
        <p:spPr>
          <a:ln/>
        </p:spPr>
      </p:sp>
      <p:sp>
        <p:nvSpPr>
          <p:cNvPr id="125955" name="Rectangle 3"/>
          <p:cNvSpPr>
            <a:spLocks noGrp="1"/>
          </p:cNvSpPr>
          <p:nvPr>
            <p:ph type="body" idx="1"/>
          </p:nvPr>
        </p:nvSpPr>
        <p:spPr>
          <a:noFill/>
          <a:ln/>
        </p:spPr>
        <p:txBody>
          <a:bodyPr/>
          <a:lstStyle/>
          <a:p>
            <a:endParaRPr lang="en-US" smtClean="0">
              <a:latin typeface="Arial" pitchFamily="34" charset="0"/>
              <a:ea typeface="ＭＳ Ｐゴシック" pitchFamily="34" charset="-128"/>
            </a:endParaRPr>
          </a:p>
        </p:txBody>
      </p:sp>
      <p:sp>
        <p:nvSpPr>
          <p:cNvPr id="125956" name="Footer Placeholder 3"/>
          <p:cNvSpPr>
            <a:spLocks noGrp="1"/>
          </p:cNvSpPr>
          <p:nvPr>
            <p:ph type="ftr" sz="quarter" idx="4"/>
          </p:nvPr>
        </p:nvSpPr>
        <p:spPr>
          <a:noFill/>
        </p:spPr>
        <p:txBody>
          <a:bodyPr/>
          <a:lstStyle/>
          <a:p>
            <a:r>
              <a:rPr lang="en-US" smtClean="0">
                <a:ea typeface="ＭＳ Ｐゴシック" pitchFamily="34" charset="-128"/>
              </a:rPr>
              <a:t>McInerney, Dinnebeil, Hale &amp; Spino</a:t>
            </a:r>
          </a:p>
        </p:txBody>
      </p:sp>
      <p:sp>
        <p:nvSpPr>
          <p:cNvPr id="125957" name="Header Placeholder 4"/>
          <p:cNvSpPr>
            <a:spLocks noGrp="1"/>
          </p:cNvSpPr>
          <p:nvPr>
            <p:ph type="hdr" sz="quarter"/>
          </p:nvPr>
        </p:nvSpPr>
        <p:spPr>
          <a:noFill/>
        </p:spPr>
        <p:txBody>
          <a:bodyPr/>
          <a:lstStyle/>
          <a:p>
            <a:r>
              <a:rPr lang="en-US" smtClean="0">
                <a:ea typeface="ＭＳ Ｐゴシック" pitchFamily="34" charset="-128"/>
              </a:rPr>
              <a:t>DEC Conference - Albuquerque, N.M. October 2009 </a:t>
            </a: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Slide Image Placeholder 1"/>
          <p:cNvSpPr>
            <a:spLocks noGrp="1" noRot="1" noChangeAspect="1" noTextEdit="1"/>
          </p:cNvSpPr>
          <p:nvPr>
            <p:ph type="sldImg"/>
          </p:nvPr>
        </p:nvSpPr>
        <p:spPr>
          <a:solidFill>
            <a:srgbClr val="FFFFFF"/>
          </a:solidFill>
          <a:ln/>
        </p:spPr>
      </p:sp>
      <p:sp>
        <p:nvSpPr>
          <p:cNvPr id="126979" name="Notes Placeholder 2"/>
          <p:cNvSpPr>
            <a:spLocks noGrp="1"/>
          </p:cNvSpPr>
          <p:nvPr>
            <p:ph type="body" idx="1"/>
          </p:nvPr>
        </p:nvSpPr>
        <p:spPr>
          <a:solidFill>
            <a:srgbClr val="FFFFFF"/>
          </a:solidFill>
          <a:ln>
            <a:solidFill>
              <a:srgbClr val="000000"/>
            </a:solidFill>
          </a:ln>
        </p:spPr>
        <p:txBody>
          <a:bodyPr/>
          <a:lstStyle/>
          <a:p>
            <a:pPr eaLnBrk="1" hangingPunct="1">
              <a:spcBef>
                <a:spcPct val="0"/>
              </a:spcBef>
            </a:pPr>
            <a:endParaRPr lang="en-US" smtClean="0">
              <a:latin typeface="Calibri" pitchFamily="34" charset="0"/>
              <a:ea typeface="ＭＳ Ｐゴシック" pitchFamily="34" charset="-128"/>
            </a:endParaRPr>
          </a:p>
        </p:txBody>
      </p:sp>
      <p:sp>
        <p:nvSpPr>
          <p:cNvPr id="126980"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eaLnBrk="1" hangingPunct="1"/>
            <a:fld id="{BF5DDF8A-6BB9-405D-BF61-4EDCE8E3FECB}" type="slidenum">
              <a:rPr lang="en-US" sz="1200">
                <a:latin typeface="Calibri" pitchFamily="34" charset="0"/>
              </a:rPr>
              <a:pPr algn="r" eaLnBrk="1" hangingPunct="1"/>
              <a:t>125</a:t>
            </a:fld>
            <a:endParaRPr lang="en-US" sz="1200">
              <a:latin typeface="Calibri" pitchFamily="34" charset="0"/>
            </a:endParaRPr>
          </a:p>
        </p:txBody>
      </p:sp>
      <p:sp>
        <p:nvSpPr>
          <p:cNvPr id="126981" name="Footer Placeholder 4"/>
          <p:cNvSpPr>
            <a:spLocks noGrp="1"/>
          </p:cNvSpPr>
          <p:nvPr>
            <p:ph type="ftr" sz="quarter" idx="4"/>
          </p:nvPr>
        </p:nvSpPr>
        <p:spPr>
          <a:noFill/>
        </p:spPr>
        <p:txBody>
          <a:bodyPr/>
          <a:lstStyle/>
          <a:p>
            <a:r>
              <a:rPr lang="en-US" smtClean="0">
                <a:ea typeface="ＭＳ Ｐゴシック" pitchFamily="34" charset="-128"/>
              </a:rPr>
              <a:t>McInerney, Dinnebeil, Hale &amp; Spino</a:t>
            </a:r>
          </a:p>
        </p:txBody>
      </p:sp>
      <p:sp>
        <p:nvSpPr>
          <p:cNvPr id="126982" name="Header Placeholder 5"/>
          <p:cNvSpPr>
            <a:spLocks noGrp="1"/>
          </p:cNvSpPr>
          <p:nvPr>
            <p:ph type="hdr" sz="quarter"/>
          </p:nvPr>
        </p:nvSpPr>
        <p:spPr>
          <a:noFill/>
        </p:spPr>
        <p:txBody>
          <a:bodyPr/>
          <a:lstStyle/>
          <a:p>
            <a:r>
              <a:rPr lang="en-US" smtClean="0">
                <a:ea typeface="ＭＳ Ｐゴシック" pitchFamily="34" charset="-128"/>
              </a:rPr>
              <a:t>DEC Conference - Albuquerque, N.M. October 2009 </a:t>
            </a: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defRPr/>
            </a:pPr>
            <a:fld id="{0FB61B78-798E-7F45-B94D-5C5F74557F13}" type="slidenum">
              <a:rPr lang="en-US" smtClean="0"/>
              <a:pPr eaLnBrk="1" hangingPunct="1">
                <a:defRPr/>
              </a:pPr>
              <a:t>126</a:t>
            </a:fld>
            <a:endParaRPr lang="en-US" smtClean="0"/>
          </a:p>
        </p:txBody>
      </p:sp>
      <p:sp>
        <p:nvSpPr>
          <p:cNvPr id="59395" name="Slide Image Placeholder 1"/>
          <p:cNvSpPr>
            <a:spLocks noGrp="1" noRot="1" noChangeAspect="1" noTextEdit="1"/>
          </p:cNvSpPr>
          <p:nvPr>
            <p:ph type="sldImg"/>
          </p:nvPr>
        </p:nvSpPr>
        <p:spPr>
          <a:ln/>
        </p:spPr>
      </p:sp>
      <p:sp>
        <p:nvSpPr>
          <p:cNvPr id="59396" name="Notes Placeholder 2"/>
          <p:cNvSpPr>
            <a:spLocks noGrp="1"/>
          </p:cNvSpPr>
          <p:nvPr>
            <p:ph type="body" idx="1"/>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pPr eaLnBrk="1" hangingPunct="1">
              <a:spcBef>
                <a:spcPct val="0"/>
              </a:spcBef>
              <a:defRPr/>
            </a:pPr>
            <a:endParaRPr lang="en-US">
              <a:cs typeface="+mn-cs"/>
            </a:endParaRPr>
          </a:p>
        </p:txBody>
      </p:sp>
      <p:sp>
        <p:nvSpPr>
          <p:cNvPr id="47108"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r" eaLnBrk="1" hangingPunct="1"/>
            <a:fld id="{0AF2BAE7-165E-444B-959B-CAED7F8D34C3}" type="slidenum">
              <a:rPr lang="en-US" sz="1200">
                <a:latin typeface="Calibri" charset="0"/>
              </a:rPr>
              <a:pPr algn="r" eaLnBrk="1" hangingPunct="1"/>
              <a:t>126</a:t>
            </a:fld>
            <a:endParaRPr lang="en-US" sz="1200">
              <a:latin typeface="Calibri"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a:spLocks noGrp="1" noChangeArrowheads="1"/>
          </p:cNvSpPr>
          <p:nvPr>
            <p:ph type="sldNum" sz="quarter" idx="5"/>
          </p:nvPr>
        </p:nvSpPr>
        <p:spPr>
          <a:noFill/>
        </p:spPr>
        <p:txBody>
          <a:bodyPr/>
          <a:lstStyle/>
          <a:p>
            <a:fld id="{F551507E-F5E7-4E42-8E04-45EC0114FB7D}" type="slidenum">
              <a:rPr lang="en-US" smtClean="0"/>
              <a:pPr/>
              <a:t>16</a:t>
            </a:fld>
            <a:endParaRPr lang="en-US" smtClean="0"/>
          </a:p>
        </p:txBody>
      </p:sp>
      <p:sp>
        <p:nvSpPr>
          <p:cNvPr id="95235" name="Rectangle 2"/>
          <p:cNvSpPr>
            <a:spLocks noGrp="1" noRot="1" noChangeAspect="1" noChangeArrowheads="1" noTextEdit="1"/>
          </p:cNvSpPr>
          <p:nvPr>
            <p:ph type="sldImg"/>
          </p:nvPr>
        </p:nvSpPr>
        <p:spPr>
          <a:ln/>
        </p:spPr>
      </p:sp>
      <p:sp>
        <p:nvSpPr>
          <p:cNvPr id="95236" name="Rectangle 3"/>
          <p:cNvSpPr>
            <a:spLocks noGrp="1" noChangeArrowheads="1"/>
          </p:cNvSpPr>
          <p:nvPr>
            <p:ph type="body" idx="1"/>
          </p:nvPr>
        </p:nvSpPr>
        <p:spPr>
          <a:noFill/>
          <a:ln/>
        </p:spPr>
        <p:txBody>
          <a:bodyPr/>
          <a:lstStyle/>
          <a:p>
            <a:pPr eaLnBrk="1" hangingPunct="1"/>
            <a:endParaRPr lang="en-US" smtClean="0">
              <a:latin typeface="Arial" pitchFamily="34" charset="0"/>
              <a:ea typeface="ＭＳ Ｐゴシック" pitchFamily="34" charset="-128"/>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7"/>
          <p:cNvSpPr>
            <a:spLocks noGrp="1" noChangeArrowheads="1"/>
          </p:cNvSpPr>
          <p:nvPr>
            <p:ph type="sldNum" sz="quarter" idx="5"/>
          </p:nvPr>
        </p:nvSpPr>
        <p:spPr>
          <a:noFill/>
        </p:spPr>
        <p:txBody>
          <a:bodyPr/>
          <a:lstStyle/>
          <a:p>
            <a:fld id="{4FB69B38-4650-4947-B8D5-EEC7CE97F1FC}" type="slidenum">
              <a:rPr lang="en-US" smtClean="0"/>
              <a:pPr/>
              <a:t>127</a:t>
            </a:fld>
            <a:endParaRPr lang="en-US" smtClean="0"/>
          </a:p>
        </p:txBody>
      </p:sp>
      <p:sp>
        <p:nvSpPr>
          <p:cNvPr id="128003" name="Rectangle 2"/>
          <p:cNvSpPr>
            <a:spLocks noGrp="1" noRot="1" noChangeAspect="1" noChangeArrowheads="1" noTextEdit="1"/>
          </p:cNvSpPr>
          <p:nvPr>
            <p:ph type="sldImg"/>
          </p:nvPr>
        </p:nvSpPr>
        <p:spPr>
          <a:ln/>
        </p:spPr>
      </p:sp>
      <p:sp>
        <p:nvSpPr>
          <p:cNvPr id="128004" name="Rectangle 3"/>
          <p:cNvSpPr>
            <a:spLocks noGrp="1" noChangeArrowheads="1"/>
          </p:cNvSpPr>
          <p:nvPr>
            <p:ph type="body" idx="1"/>
          </p:nvPr>
        </p:nvSpPr>
        <p:spPr>
          <a:noFill/>
          <a:ln/>
        </p:spPr>
        <p:txBody>
          <a:bodyPr/>
          <a:lstStyle/>
          <a:p>
            <a:pPr eaLnBrk="1" hangingPunct="1"/>
            <a:endParaRPr lang="en-US" smtClean="0">
              <a:latin typeface="Arial" pitchFamily="34" charset="0"/>
              <a:ea typeface="ＭＳ Ｐゴシック" pitchFamily="34" charset="-128"/>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Slide Image Placeholder 1"/>
          <p:cNvSpPr>
            <a:spLocks noGrp="1" noRot="1" noChangeAspect="1" noTextEdit="1"/>
          </p:cNvSpPr>
          <p:nvPr>
            <p:ph type="sldImg"/>
          </p:nvPr>
        </p:nvSpPr>
        <p:spPr>
          <a:ln/>
        </p:spPr>
      </p:sp>
      <p:sp>
        <p:nvSpPr>
          <p:cNvPr id="129027" name="Notes Placeholder 2"/>
          <p:cNvSpPr>
            <a:spLocks noGrp="1"/>
          </p:cNvSpPr>
          <p:nvPr>
            <p:ph type="body" idx="1"/>
          </p:nvPr>
        </p:nvSpPr>
        <p:spPr>
          <a:noFill/>
          <a:ln/>
        </p:spPr>
        <p:txBody>
          <a:bodyPr/>
          <a:lstStyle/>
          <a:p>
            <a:pPr eaLnBrk="1" hangingPunct="1">
              <a:spcBef>
                <a:spcPct val="0"/>
              </a:spcBef>
            </a:pPr>
            <a:r>
              <a:rPr lang="en-US" smtClean="0">
                <a:latin typeface="Arial" pitchFamily="34" charset="0"/>
                <a:ea typeface="ＭＳ Ｐゴシック" pitchFamily="34" charset="-128"/>
              </a:rPr>
              <a:t>LD</a:t>
            </a:r>
          </a:p>
          <a:p>
            <a:pPr eaLnBrk="1" hangingPunct="1">
              <a:spcBef>
                <a:spcPct val="0"/>
              </a:spcBef>
            </a:pPr>
            <a:endParaRPr lang="en-US" smtClean="0">
              <a:latin typeface="Arial" pitchFamily="34" charset="0"/>
              <a:ea typeface="ＭＳ Ｐゴシック" pitchFamily="34" charset="-128"/>
            </a:endParaRPr>
          </a:p>
          <a:p>
            <a:pPr eaLnBrk="1" hangingPunct="1">
              <a:spcBef>
                <a:spcPct val="0"/>
              </a:spcBef>
            </a:pPr>
            <a:r>
              <a:rPr lang="en-US" smtClean="0">
                <a:latin typeface="Arial" pitchFamily="34" charset="0"/>
                <a:ea typeface="ＭＳ Ｐゴシック" pitchFamily="34" charset="-128"/>
              </a:rPr>
              <a:t>Process of consultation viewed as 3 interrelated tasks (Buysse &amp; Wesley, 2005). </a:t>
            </a:r>
          </a:p>
          <a:p>
            <a:pPr eaLnBrk="1" hangingPunct="1">
              <a:spcBef>
                <a:spcPct val="0"/>
              </a:spcBef>
            </a:pPr>
            <a:r>
              <a:rPr lang="en-US" smtClean="0">
                <a:latin typeface="Arial" pitchFamily="34" charset="0"/>
                <a:ea typeface="ＭＳ Ｐゴシック" pitchFamily="34" charset="-128"/>
              </a:rPr>
              <a:t>	PROBLEM SOLVING – SOCIAL INFLUENCE – PROFESSIONAL SUPPORT</a:t>
            </a:r>
          </a:p>
          <a:p>
            <a:pPr eaLnBrk="1" hangingPunct="1">
              <a:spcBef>
                <a:spcPct val="0"/>
              </a:spcBef>
            </a:pPr>
            <a:endParaRPr lang="en-US" smtClean="0">
              <a:latin typeface="Arial" pitchFamily="34" charset="0"/>
              <a:ea typeface="ＭＳ Ｐゴシック" pitchFamily="34" charset="-128"/>
            </a:endParaRPr>
          </a:p>
          <a:p>
            <a:r>
              <a:rPr lang="en-US" smtClean="0">
                <a:latin typeface="Arial" pitchFamily="34" charset="0"/>
                <a:ea typeface="ＭＳ Ｐゴシック" pitchFamily="34" charset="-128"/>
              </a:rPr>
              <a:t>Assuming that teacher and consultant have already agreed upon a recommended practice and that both have agreed to participate in the change process.</a:t>
            </a:r>
          </a:p>
          <a:p>
            <a:endParaRPr lang="en-US" smtClean="0">
              <a:latin typeface="Arial" pitchFamily="34" charset="0"/>
              <a:ea typeface="ＭＳ Ｐゴシック" pitchFamily="34" charset="-128"/>
            </a:endParaRPr>
          </a:p>
          <a:p>
            <a:r>
              <a:rPr lang="en-US" smtClean="0">
                <a:latin typeface="Arial" pitchFamily="34" charset="0"/>
                <a:ea typeface="ＭＳ Ｐゴシック" pitchFamily="34" charset="-128"/>
              </a:rPr>
              <a:t>What would the consultant do to ENCOURAGE?  What exactly does that mean?</a:t>
            </a:r>
          </a:p>
          <a:p>
            <a:r>
              <a:rPr lang="en-US" smtClean="0">
                <a:latin typeface="Arial" pitchFamily="34" charset="0"/>
                <a:ea typeface="ＭＳ Ｐゴシック" pitchFamily="34" charset="-128"/>
              </a:rPr>
              <a:t>Providing information to people is usually not enough to effect change.</a:t>
            </a:r>
          </a:p>
        </p:txBody>
      </p:sp>
      <p:sp>
        <p:nvSpPr>
          <p:cNvPr id="129028" name="Slide Number Placeholder 3"/>
          <p:cNvSpPr>
            <a:spLocks noGrp="1"/>
          </p:cNvSpPr>
          <p:nvPr>
            <p:ph type="sldNum" sz="quarter" idx="5"/>
          </p:nvPr>
        </p:nvSpPr>
        <p:spPr>
          <a:noFill/>
        </p:spPr>
        <p:txBody>
          <a:bodyPr/>
          <a:lstStyle/>
          <a:p>
            <a:fld id="{8AF9632D-C8F3-4E54-B0CA-D1FC76B61065}" type="slidenum">
              <a:rPr lang="en-US" smtClean="0"/>
              <a:pPr/>
              <a:t>128</a:t>
            </a:fld>
            <a:endParaRPr lang="en-US" smtClean="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7"/>
          <p:cNvSpPr>
            <a:spLocks noGrp="1" noChangeArrowheads="1"/>
          </p:cNvSpPr>
          <p:nvPr>
            <p:ph type="sldNum" sz="quarter" idx="5"/>
          </p:nvPr>
        </p:nvSpPr>
        <p:spPr>
          <a:noFill/>
        </p:spPr>
        <p:txBody>
          <a:bodyPr/>
          <a:lstStyle/>
          <a:p>
            <a:fld id="{A4299491-2B38-4BF1-9BCC-FFD8A184275D}" type="slidenum">
              <a:rPr lang="en-US" smtClean="0"/>
              <a:pPr/>
              <a:t>129</a:t>
            </a:fld>
            <a:endParaRPr lang="en-US" smtClean="0"/>
          </a:p>
        </p:txBody>
      </p:sp>
      <p:sp>
        <p:nvSpPr>
          <p:cNvPr id="130051" name="Rectangle 2"/>
          <p:cNvSpPr>
            <a:spLocks noGrp="1" noRot="1" noChangeAspect="1" noChangeArrowheads="1" noTextEdit="1"/>
          </p:cNvSpPr>
          <p:nvPr>
            <p:ph type="sldImg"/>
          </p:nvPr>
        </p:nvSpPr>
        <p:spPr>
          <a:ln/>
        </p:spPr>
      </p:sp>
      <p:sp>
        <p:nvSpPr>
          <p:cNvPr id="130052" name="Rectangle 3"/>
          <p:cNvSpPr>
            <a:spLocks noGrp="1" noChangeArrowheads="1"/>
          </p:cNvSpPr>
          <p:nvPr>
            <p:ph type="body" idx="1"/>
          </p:nvPr>
        </p:nvSpPr>
        <p:spPr>
          <a:noFill/>
          <a:ln/>
        </p:spPr>
        <p:txBody>
          <a:bodyPr/>
          <a:lstStyle/>
          <a:p>
            <a:pPr eaLnBrk="1" hangingPunct="1"/>
            <a:endParaRPr lang="en-US" smtClean="0">
              <a:latin typeface="Arial" pitchFamily="34" charset="0"/>
              <a:ea typeface="ＭＳ Ｐゴシック" pitchFamily="34" charset="-128"/>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7"/>
          <p:cNvSpPr>
            <a:spLocks noGrp="1" noChangeArrowheads="1"/>
          </p:cNvSpPr>
          <p:nvPr>
            <p:ph type="sldNum" sz="quarter" idx="5"/>
          </p:nvPr>
        </p:nvSpPr>
        <p:spPr>
          <a:noFill/>
        </p:spPr>
        <p:txBody>
          <a:bodyPr/>
          <a:lstStyle/>
          <a:p>
            <a:fld id="{6B71E679-3F8F-46A6-ADEB-73BAC48579C5}" type="slidenum">
              <a:rPr lang="en-US" smtClean="0"/>
              <a:pPr/>
              <a:t>130</a:t>
            </a:fld>
            <a:endParaRPr lang="en-US" smtClean="0"/>
          </a:p>
        </p:txBody>
      </p:sp>
      <p:sp>
        <p:nvSpPr>
          <p:cNvPr id="131075" name="Rectangle 2"/>
          <p:cNvSpPr>
            <a:spLocks noGrp="1" noRot="1" noChangeAspect="1" noChangeArrowheads="1" noTextEdit="1"/>
          </p:cNvSpPr>
          <p:nvPr>
            <p:ph type="sldImg"/>
          </p:nvPr>
        </p:nvSpPr>
        <p:spPr>
          <a:ln/>
        </p:spPr>
      </p:sp>
      <p:sp>
        <p:nvSpPr>
          <p:cNvPr id="131076" name="Rectangle 3"/>
          <p:cNvSpPr>
            <a:spLocks noGrp="1" noChangeArrowheads="1"/>
          </p:cNvSpPr>
          <p:nvPr>
            <p:ph type="body" idx="1"/>
          </p:nvPr>
        </p:nvSpPr>
        <p:spPr>
          <a:noFill/>
          <a:ln/>
        </p:spPr>
        <p:txBody>
          <a:bodyPr/>
          <a:lstStyle/>
          <a:p>
            <a:pPr eaLnBrk="1" hangingPunct="1"/>
            <a:endParaRPr lang="en-US" smtClean="0">
              <a:latin typeface="Arial" pitchFamily="34" charset="0"/>
              <a:ea typeface="ＭＳ Ｐゴシック" pitchFamily="34" charset="-128"/>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7"/>
          <p:cNvSpPr>
            <a:spLocks noGrp="1" noChangeArrowheads="1"/>
          </p:cNvSpPr>
          <p:nvPr>
            <p:ph type="sldNum" sz="quarter" idx="5"/>
          </p:nvPr>
        </p:nvSpPr>
        <p:spPr>
          <a:noFill/>
        </p:spPr>
        <p:txBody>
          <a:bodyPr/>
          <a:lstStyle/>
          <a:p>
            <a:fld id="{677C2E6C-CCB6-40D3-9DB3-3D14AEED5867}" type="slidenum">
              <a:rPr lang="en-US" smtClean="0"/>
              <a:pPr/>
              <a:t>131</a:t>
            </a:fld>
            <a:endParaRPr lang="en-US" smtClean="0"/>
          </a:p>
        </p:txBody>
      </p:sp>
      <p:sp>
        <p:nvSpPr>
          <p:cNvPr id="132099" name="Rectangle 2"/>
          <p:cNvSpPr>
            <a:spLocks noGrp="1" noRot="1" noChangeAspect="1" noChangeArrowheads="1" noTextEdit="1"/>
          </p:cNvSpPr>
          <p:nvPr>
            <p:ph type="sldImg"/>
          </p:nvPr>
        </p:nvSpPr>
        <p:spPr>
          <a:ln/>
        </p:spPr>
      </p:sp>
      <p:sp>
        <p:nvSpPr>
          <p:cNvPr id="132100" name="Rectangle 3"/>
          <p:cNvSpPr>
            <a:spLocks noGrp="1" noChangeArrowheads="1"/>
          </p:cNvSpPr>
          <p:nvPr>
            <p:ph type="body" idx="1"/>
          </p:nvPr>
        </p:nvSpPr>
        <p:spPr>
          <a:noFill/>
          <a:ln/>
        </p:spPr>
        <p:txBody>
          <a:bodyPr/>
          <a:lstStyle/>
          <a:p>
            <a:pPr eaLnBrk="1" hangingPunct="1"/>
            <a:endParaRPr lang="en-US" smtClean="0">
              <a:latin typeface="Arial" pitchFamily="34" charset="0"/>
              <a:ea typeface="ＭＳ Ｐゴシック" pitchFamily="34" charset="-128"/>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7"/>
          <p:cNvSpPr>
            <a:spLocks noGrp="1" noChangeArrowheads="1"/>
          </p:cNvSpPr>
          <p:nvPr>
            <p:ph type="sldNum" sz="quarter" idx="5"/>
          </p:nvPr>
        </p:nvSpPr>
        <p:spPr>
          <a:noFill/>
        </p:spPr>
        <p:txBody>
          <a:bodyPr/>
          <a:lstStyle/>
          <a:p>
            <a:fld id="{AEC1C53F-2F78-41C9-BA50-9B764F3E2056}" type="slidenum">
              <a:rPr lang="en-US" smtClean="0"/>
              <a:pPr/>
              <a:t>132</a:t>
            </a:fld>
            <a:endParaRPr lang="en-US" smtClean="0"/>
          </a:p>
        </p:txBody>
      </p:sp>
      <p:sp>
        <p:nvSpPr>
          <p:cNvPr id="133123" name="Rectangle 2"/>
          <p:cNvSpPr>
            <a:spLocks noGrp="1" noRot="1" noChangeAspect="1" noChangeArrowheads="1" noTextEdit="1"/>
          </p:cNvSpPr>
          <p:nvPr>
            <p:ph type="sldImg"/>
          </p:nvPr>
        </p:nvSpPr>
        <p:spPr>
          <a:ln/>
        </p:spPr>
      </p:sp>
      <p:sp>
        <p:nvSpPr>
          <p:cNvPr id="133124" name="Rectangle 3"/>
          <p:cNvSpPr>
            <a:spLocks noGrp="1" noChangeArrowheads="1"/>
          </p:cNvSpPr>
          <p:nvPr>
            <p:ph type="body" idx="1"/>
          </p:nvPr>
        </p:nvSpPr>
        <p:spPr>
          <a:noFill/>
          <a:ln/>
        </p:spPr>
        <p:txBody>
          <a:bodyPr/>
          <a:lstStyle/>
          <a:p>
            <a:pPr eaLnBrk="1" hangingPunct="1"/>
            <a:r>
              <a:rPr lang="en-US" smtClean="0">
                <a:latin typeface="Arial" pitchFamily="34" charset="0"/>
                <a:ea typeface="ＭＳ Ｐゴシック" pitchFamily="34" charset="-128"/>
              </a:rPr>
              <a:t>Through the work of the consultant and consultee, children are likely to reach academic and developmental goals as identified on the IEP.  With the consistent support of the child</a:t>
            </a:r>
            <a:r>
              <a:rPr lang="ja-JP" altLang="en-US" smtClean="0">
                <a:latin typeface="Arial" pitchFamily="34" charset="0"/>
                <a:ea typeface="ＭＳ Ｐゴシック" pitchFamily="34" charset="-128"/>
              </a:rPr>
              <a:t>’</a:t>
            </a:r>
            <a:r>
              <a:rPr lang="en-US" altLang="ja-JP" smtClean="0">
                <a:latin typeface="Arial" pitchFamily="34" charset="0"/>
                <a:ea typeface="ＭＳ Ｐゴシック" pitchFamily="34" charset="-128"/>
              </a:rPr>
              <a:t>s primary caregiver (e.g., parent or ECE teacher), children are also better able to access the general curriculum and actively participate in daily routines and activities, whether occurring at school, at home or in the community.</a:t>
            </a:r>
            <a:endParaRPr lang="en-US" smtClean="0">
              <a:latin typeface="Arial" pitchFamily="34" charset="0"/>
              <a:ea typeface="ＭＳ Ｐゴシック" pitchFamily="34" charset="-128"/>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7"/>
          <p:cNvSpPr>
            <a:spLocks noGrp="1" noChangeArrowheads="1"/>
          </p:cNvSpPr>
          <p:nvPr>
            <p:ph type="sldNum" sz="quarter" idx="5"/>
          </p:nvPr>
        </p:nvSpPr>
        <p:spPr>
          <a:noFill/>
        </p:spPr>
        <p:txBody>
          <a:bodyPr/>
          <a:lstStyle/>
          <a:p>
            <a:fld id="{FD948060-14B5-411A-8A8C-2BD27835224A}" type="slidenum">
              <a:rPr lang="en-US" smtClean="0"/>
              <a:pPr/>
              <a:t>133</a:t>
            </a:fld>
            <a:endParaRPr lang="en-US" smtClean="0"/>
          </a:p>
        </p:txBody>
      </p:sp>
      <p:sp>
        <p:nvSpPr>
          <p:cNvPr id="134147" name="Rectangle 2"/>
          <p:cNvSpPr>
            <a:spLocks noGrp="1" noRot="1" noChangeAspect="1" noChangeArrowheads="1" noTextEdit="1"/>
          </p:cNvSpPr>
          <p:nvPr>
            <p:ph type="sldImg"/>
          </p:nvPr>
        </p:nvSpPr>
        <p:spPr>
          <a:ln/>
        </p:spPr>
      </p:sp>
      <p:sp>
        <p:nvSpPr>
          <p:cNvPr id="134148" name="Rectangle 3"/>
          <p:cNvSpPr>
            <a:spLocks noGrp="1" noChangeArrowheads="1"/>
          </p:cNvSpPr>
          <p:nvPr>
            <p:ph type="body" idx="1"/>
          </p:nvPr>
        </p:nvSpPr>
        <p:spPr>
          <a:noFill/>
          <a:ln/>
        </p:spPr>
        <p:txBody>
          <a:bodyPr/>
          <a:lstStyle/>
          <a:p>
            <a:pPr eaLnBrk="1" hangingPunct="1"/>
            <a:r>
              <a:rPr lang="en-US" smtClean="0">
                <a:latin typeface="Arial" pitchFamily="34" charset="0"/>
                <a:ea typeface="ＭＳ Ｐゴシック" pitchFamily="34" charset="-128"/>
              </a:rPr>
              <a:t>Notes to Trainers:</a:t>
            </a:r>
          </a:p>
          <a:p>
            <a:pPr eaLnBrk="1" hangingPunct="1"/>
            <a:endParaRPr lang="en-US" smtClean="0">
              <a:latin typeface="Arial" pitchFamily="34" charset="0"/>
              <a:ea typeface="ＭＳ Ｐゴシック" pitchFamily="34" charset="-128"/>
            </a:endParaRPr>
          </a:p>
          <a:p>
            <a:pPr eaLnBrk="1" hangingPunct="1"/>
            <a:r>
              <a:rPr lang="en-US" smtClean="0">
                <a:latin typeface="Arial" pitchFamily="34" charset="0"/>
                <a:ea typeface="ＭＳ Ｐゴシック" pitchFamily="34" charset="-128"/>
              </a:rPr>
              <a:t>Ask participants to share experiences they have had in which changes in the child</a:t>
            </a:r>
            <a:r>
              <a:rPr lang="ja-JP" altLang="en-US" smtClean="0">
                <a:latin typeface="Arial" pitchFamily="34" charset="0"/>
                <a:ea typeface="ＭＳ Ｐゴシック" pitchFamily="34" charset="-128"/>
              </a:rPr>
              <a:t>’</a:t>
            </a:r>
            <a:r>
              <a:rPr lang="en-US" altLang="ja-JP" smtClean="0">
                <a:latin typeface="Arial" pitchFamily="34" charset="0"/>
                <a:ea typeface="ＭＳ Ｐゴシック" pitchFamily="34" charset="-128"/>
              </a:rPr>
              <a:t>s environment resulted in improved developmental outcomes.</a:t>
            </a:r>
            <a:endParaRPr lang="en-US" smtClean="0">
              <a:latin typeface="Arial" pitchFamily="34" charset="0"/>
              <a:ea typeface="ＭＳ Ｐゴシック" pitchFamily="34" charset="-128"/>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44B39360-51A0-9241-90CA-8F4712451E7F}" type="slidenum">
              <a:rPr lang="en-US" sz="1200"/>
              <a:pPr/>
              <a:t>135</a:t>
            </a:fld>
            <a:endParaRPr lang="en-US" sz="1200"/>
          </a:p>
        </p:txBody>
      </p:sp>
      <p:sp>
        <p:nvSpPr>
          <p:cNvPr id="71682" name="Rectangle 2"/>
          <p:cNvSpPr>
            <a:spLocks noGrp="1" noRot="1" noChangeAspect="1" noChangeArrowheads="1" noTextEdit="1"/>
          </p:cNvSpPr>
          <p:nvPr>
            <p:ph type="sldImg"/>
          </p:nvPr>
        </p:nvSpPr>
        <p:spPr>
          <a:ln/>
        </p:spPr>
      </p:sp>
      <p:sp>
        <p:nvSpPr>
          <p:cNvPr id="7168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t>Notes to Trainers:</a:t>
            </a:r>
          </a:p>
          <a:p>
            <a:pPr eaLnBrk="1" hangingPunct="1"/>
            <a:endParaRPr lang="en-US"/>
          </a:p>
          <a:p>
            <a:pPr eaLnBrk="1" hangingPunct="1"/>
            <a:r>
              <a:rPr lang="en-US"/>
              <a:t>Ask participants to brainstorm possible outcomes or goals of the consultation process.</a:t>
            </a: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t>Notes to Trainers:</a:t>
            </a:r>
          </a:p>
          <a:p>
            <a:endParaRPr lang="en-US"/>
          </a:p>
          <a:p>
            <a:r>
              <a:rPr lang="en-US"/>
              <a:t>If a consultative approach to itinerant ECSE service delivery is to be successful, there MUST be shared understanding of the roles and responsibilities of ALL professionals.  Not only must ECE and itinerant ECSE as well as ECE program administrators (e.g., child care center directors) and ECSE supervisors understand and agree upon roles and responsibilities, but parents must also understand the importance of consultation as a legitimate way of supporting children</a:t>
            </a:r>
            <a:r>
              <a:rPr lang="ja-JP" altLang="en-US"/>
              <a:t>’</a:t>
            </a:r>
            <a:r>
              <a:rPr lang="en-US" altLang="ja-JP"/>
              <a:t>s development.</a:t>
            </a:r>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Rot="1" noChangeAspect="1" noChangeArrowheads="1" noTextEdit="1"/>
          </p:cNvSpPr>
          <p:nvPr>
            <p:ph type="sldImg"/>
          </p:nvPr>
        </p:nvSpPr>
        <p:spPr>
          <a:ln/>
        </p:spPr>
      </p:sp>
      <p:sp>
        <p:nvSpPr>
          <p:cNvPr id="50179"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t>Notes to Trainers:</a:t>
            </a:r>
          </a:p>
          <a:p>
            <a:endParaRPr lang="en-US"/>
          </a:p>
          <a:p>
            <a:r>
              <a:rPr lang="en-US"/>
              <a:t>Share copies of form letters included with the curriculum materials as resources for teachers.  Encourage itinerant ECSE teachers to share other materials that help increase a systems-level understanding of the importance of consultation.</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C45C4D08-98A2-D64F-B257-5B8AA98872D3}" type="slidenum">
              <a:rPr lang="en-US" sz="1200"/>
              <a:pPr/>
              <a:t>17</a:t>
            </a:fld>
            <a:endParaRPr lang="en-US" sz="1200"/>
          </a:p>
        </p:txBody>
      </p:sp>
      <p:sp>
        <p:nvSpPr>
          <p:cNvPr id="39938" name="Rectangle 2"/>
          <p:cNvSpPr>
            <a:spLocks noGrp="1" noRot="1" noChangeAspect="1" noChangeArrowheads="1" noTextEdit="1"/>
          </p:cNvSpPr>
          <p:nvPr>
            <p:ph type="sldImg"/>
          </p:nvPr>
        </p:nvSpPr>
        <p:spPr>
          <a:ln/>
        </p:spPr>
      </p:sp>
      <p:sp>
        <p:nvSpPr>
          <p:cNvPr id="3993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pPr eaLnBrk="1" hangingPunct="1"/>
            <a:endParaRPr 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2"/>
          <p:cNvSpPr>
            <a:spLocks noGrp="1" noRot="1" noChangeAspect="1" noTextEdit="1"/>
          </p:cNvSpPr>
          <p:nvPr>
            <p:ph type="sldImg"/>
          </p:nvPr>
        </p:nvSpPr>
        <p:spPr>
          <a:ln/>
        </p:spPr>
      </p:sp>
      <p:sp>
        <p:nvSpPr>
          <p:cNvPr id="204803" name="Rectangle 3"/>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p>
        </p:txBody>
      </p:sp>
      <p:sp>
        <p:nvSpPr>
          <p:cNvPr id="204804" name="Footer Placeholder 3"/>
          <p:cNvSpPr>
            <a:spLocks noGrp="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37931725" indent="-37474525">
              <a:defRPr sz="2400">
                <a:solidFill>
                  <a:schemeClr val="tx1"/>
                </a:solidFill>
                <a:latin typeface="Arial" charset="0"/>
                <a:ea typeface="ＭＳ Ｐゴシック" charset="0"/>
              </a:defRPr>
            </a:lvl2pPr>
            <a:lvl3pPr>
              <a:defRPr sz="2400">
                <a:solidFill>
                  <a:schemeClr val="tx1"/>
                </a:solidFill>
                <a:latin typeface="Arial" charset="0"/>
                <a:ea typeface="ＭＳ Ｐゴシック" charset="0"/>
              </a:defRPr>
            </a:lvl3pPr>
            <a:lvl4pPr>
              <a:defRPr sz="2400">
                <a:solidFill>
                  <a:schemeClr val="tx1"/>
                </a:solidFill>
                <a:latin typeface="Arial" charset="0"/>
                <a:ea typeface="ＭＳ Ｐゴシック" charset="0"/>
              </a:defRPr>
            </a:lvl4pPr>
            <a:lvl5pPr>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r>
              <a:rPr lang="en-US" sz="1200"/>
              <a:t>McInerney, Dinnebeil, Hale &amp; Spino</a:t>
            </a:r>
          </a:p>
        </p:txBody>
      </p:sp>
      <p:sp>
        <p:nvSpPr>
          <p:cNvPr id="204805" name="Header Placeholder 4"/>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37931725" indent="-37474525">
              <a:defRPr sz="2400">
                <a:solidFill>
                  <a:schemeClr val="tx1"/>
                </a:solidFill>
                <a:latin typeface="Arial" charset="0"/>
                <a:ea typeface="ＭＳ Ｐゴシック" charset="0"/>
              </a:defRPr>
            </a:lvl2pPr>
            <a:lvl3pPr>
              <a:defRPr sz="2400">
                <a:solidFill>
                  <a:schemeClr val="tx1"/>
                </a:solidFill>
                <a:latin typeface="Arial" charset="0"/>
                <a:ea typeface="ＭＳ Ｐゴシック" charset="0"/>
              </a:defRPr>
            </a:lvl3pPr>
            <a:lvl4pPr>
              <a:defRPr sz="2400">
                <a:solidFill>
                  <a:schemeClr val="tx1"/>
                </a:solidFill>
                <a:latin typeface="Arial" charset="0"/>
                <a:ea typeface="ＭＳ Ｐゴシック" charset="0"/>
              </a:defRPr>
            </a:lvl4pPr>
            <a:lvl5pPr>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r>
              <a:rPr lang="en-US" sz="1200"/>
              <a:t>DEC Conference - Albuquerque, N.M. October 2009 </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p:spPr>
        <p:txBody>
          <a:bodyPr/>
          <a:lstStyle/>
          <a:p>
            <a:fld id="{39EE82BD-12A3-4727-8961-B99CF2329267}" type="slidenum">
              <a:rPr lang="en-US" smtClean="0"/>
              <a:pPr/>
              <a:t>18</a:t>
            </a:fld>
            <a:endParaRPr lang="en-US" smtClean="0"/>
          </a:p>
        </p:txBody>
      </p:sp>
      <p:sp>
        <p:nvSpPr>
          <p:cNvPr id="93187" name="Rectangle 2"/>
          <p:cNvSpPr>
            <a:spLocks noGrp="1" noRot="1" noChangeAspect="1" noChangeArrowheads="1" noTextEdit="1"/>
          </p:cNvSpPr>
          <p:nvPr>
            <p:ph type="sldImg"/>
          </p:nvPr>
        </p:nvSpPr>
        <p:spPr>
          <a:ln/>
        </p:spPr>
      </p:sp>
      <p:sp>
        <p:nvSpPr>
          <p:cNvPr id="93188" name="Rectangle 3"/>
          <p:cNvSpPr>
            <a:spLocks noGrp="1" noChangeArrowheads="1"/>
          </p:cNvSpPr>
          <p:nvPr>
            <p:ph type="body" idx="1"/>
          </p:nvPr>
        </p:nvSpPr>
        <p:spPr>
          <a:noFill/>
          <a:ln/>
        </p:spPr>
        <p:txBody>
          <a:bodyPr/>
          <a:lstStyle/>
          <a:p>
            <a:pPr eaLnBrk="1" hangingPunct="1"/>
            <a:r>
              <a:rPr lang="en-US" smtClean="0">
                <a:latin typeface="Arial" pitchFamily="34" charset="0"/>
                <a:ea typeface="ＭＳ Ｐゴシック" pitchFamily="34" charset="-128"/>
              </a:rPr>
              <a:t>Notes to Trainers:</a:t>
            </a:r>
          </a:p>
          <a:p>
            <a:pPr eaLnBrk="1" hangingPunct="1"/>
            <a:endParaRPr lang="en-US" smtClean="0">
              <a:latin typeface="Arial" pitchFamily="34" charset="0"/>
              <a:ea typeface="ＭＳ Ｐゴシック" pitchFamily="34" charset="-128"/>
            </a:endParaRPr>
          </a:p>
          <a:p>
            <a:pPr eaLnBrk="1" hangingPunct="1"/>
            <a:r>
              <a:rPr lang="en-US" smtClean="0">
                <a:latin typeface="Arial" pitchFamily="34" charset="0"/>
                <a:ea typeface="ＭＳ Ｐゴシック" pitchFamily="34" charset="-128"/>
              </a:rPr>
              <a:t>Emphasize key components of the definition.  These will be discussed later in the training.</a:t>
            </a:r>
          </a:p>
          <a:p>
            <a:pPr eaLnBrk="1" hangingPunct="1">
              <a:buFontTx/>
              <a:buChar char="•"/>
            </a:pPr>
            <a:r>
              <a:rPr lang="en-US" smtClean="0">
                <a:latin typeface="Arial" pitchFamily="34" charset="0"/>
                <a:ea typeface="ＭＳ Ｐゴシック" pitchFamily="34" charset="-128"/>
              </a:rPr>
              <a:t>	Problem-solving</a:t>
            </a:r>
          </a:p>
          <a:p>
            <a:pPr eaLnBrk="1" hangingPunct="1">
              <a:buFontTx/>
              <a:buChar char="•"/>
            </a:pPr>
            <a:r>
              <a:rPr lang="en-US" smtClean="0">
                <a:latin typeface="Arial" pitchFamily="34" charset="0"/>
                <a:ea typeface="ＭＳ Ｐゴシック" pitchFamily="34" charset="-128"/>
              </a:rPr>
              <a:t>	Social influence</a:t>
            </a:r>
          </a:p>
          <a:p>
            <a:pPr eaLnBrk="1" hangingPunct="1">
              <a:buFontTx/>
              <a:buChar char="•"/>
            </a:pPr>
            <a:r>
              <a:rPr lang="en-US" smtClean="0">
                <a:latin typeface="Arial" pitchFamily="34" charset="0"/>
                <a:ea typeface="ＭＳ Ｐゴシック" pitchFamily="34" charset="-128"/>
              </a:rPr>
              <a:t>	Professional support</a:t>
            </a:r>
          </a:p>
          <a:p>
            <a:pPr eaLnBrk="1" hangingPunct="1">
              <a:buFontTx/>
              <a:buChar char="•"/>
            </a:pPr>
            <a:endParaRPr lang="en-US" smtClean="0">
              <a:latin typeface="Arial" pitchFamily="34" charset="0"/>
              <a:ea typeface="ＭＳ Ｐゴシック" pitchFamily="34" charset="-128"/>
            </a:endParaRPr>
          </a:p>
          <a:p>
            <a:pPr eaLnBrk="1" hangingPunct="1"/>
            <a:r>
              <a:rPr lang="en-US" smtClean="0">
                <a:latin typeface="Arial" pitchFamily="34" charset="0"/>
                <a:ea typeface="ＭＳ Ｐゴシック" pitchFamily="34" charset="-128"/>
              </a:rPr>
              <a:t>Make sure that participants understand who the consultant is (itinerant ECSE teacher), the consultee (ECE partner teacher) and client (child).</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p:spPr>
        <p:txBody>
          <a:bodyPr/>
          <a:lstStyle/>
          <a:p>
            <a:fld id="{479DA5CC-BBF8-4652-B100-6E8DC0608993}" type="slidenum">
              <a:rPr lang="en-US" smtClean="0"/>
              <a:pPr/>
              <a:t>19</a:t>
            </a:fld>
            <a:endParaRPr lang="en-US" smtClean="0"/>
          </a:p>
        </p:txBody>
      </p:sp>
      <p:sp>
        <p:nvSpPr>
          <p:cNvPr id="94211" name="Rectangle 2"/>
          <p:cNvSpPr>
            <a:spLocks noGrp="1" noRot="1" noChangeAspect="1" noChangeArrowheads="1" noTextEdit="1"/>
          </p:cNvSpPr>
          <p:nvPr>
            <p:ph type="sldImg"/>
          </p:nvPr>
        </p:nvSpPr>
        <p:spPr>
          <a:ln/>
        </p:spPr>
      </p:sp>
      <p:sp>
        <p:nvSpPr>
          <p:cNvPr id="94212" name="Rectangle 3"/>
          <p:cNvSpPr>
            <a:spLocks noGrp="1" noChangeArrowheads="1"/>
          </p:cNvSpPr>
          <p:nvPr>
            <p:ph type="body" idx="1"/>
          </p:nvPr>
        </p:nvSpPr>
        <p:spPr>
          <a:noFill/>
          <a:ln/>
        </p:spPr>
        <p:txBody>
          <a:bodyPr/>
          <a:lstStyle/>
          <a:p>
            <a:pPr eaLnBrk="1" hangingPunct="1"/>
            <a:r>
              <a:rPr lang="en-US" smtClean="0">
                <a:latin typeface="Arial" pitchFamily="34" charset="0"/>
                <a:ea typeface="ＭＳ Ｐゴシック" pitchFamily="34" charset="-128"/>
              </a:rPr>
              <a:t>Notes to Trainers:</a:t>
            </a:r>
          </a:p>
          <a:p>
            <a:pPr eaLnBrk="1" hangingPunct="1"/>
            <a:r>
              <a:rPr lang="en-US" smtClean="0">
                <a:latin typeface="Arial" pitchFamily="34" charset="0"/>
                <a:ea typeface="ＭＳ Ｐゴシック" pitchFamily="34" charset="-128"/>
              </a:rPr>
              <a:t>Notes to Trainers:</a:t>
            </a:r>
          </a:p>
          <a:p>
            <a:pPr eaLnBrk="1" hangingPunct="1"/>
            <a:endParaRPr lang="en-US" smtClean="0">
              <a:latin typeface="Arial" pitchFamily="34" charset="0"/>
              <a:ea typeface="ＭＳ Ｐゴシック" pitchFamily="34" charset="-128"/>
            </a:endParaRPr>
          </a:p>
          <a:p>
            <a:pPr eaLnBrk="1" hangingPunct="1"/>
            <a:r>
              <a:rPr lang="en-US" smtClean="0">
                <a:latin typeface="Arial" pitchFamily="34" charset="0"/>
                <a:ea typeface="ＭＳ Ｐゴシック" pitchFamily="34" charset="-128"/>
              </a:rPr>
              <a:t>Make sure that participants understand the difference between </a:t>
            </a:r>
            <a:r>
              <a:rPr lang="ja-JP" altLang="en-US" smtClean="0">
                <a:latin typeface="Arial" pitchFamily="34" charset="0"/>
                <a:ea typeface="ＭＳ Ｐゴシック" pitchFamily="34" charset="-128"/>
              </a:rPr>
              <a:t>“</a:t>
            </a:r>
            <a:r>
              <a:rPr lang="en-US" altLang="ja-JP" smtClean="0">
                <a:latin typeface="Arial" pitchFamily="34" charset="0"/>
                <a:ea typeface="ＭＳ Ｐゴシック" pitchFamily="34" charset="-128"/>
              </a:rPr>
              <a:t>direct</a:t>
            </a:r>
            <a:r>
              <a:rPr lang="ja-JP" altLang="en-US" smtClean="0">
                <a:latin typeface="Arial" pitchFamily="34" charset="0"/>
                <a:ea typeface="ＭＳ Ｐゴシック" pitchFamily="34" charset="-128"/>
              </a:rPr>
              <a:t>”</a:t>
            </a:r>
            <a:r>
              <a:rPr lang="en-US" altLang="ja-JP" smtClean="0">
                <a:latin typeface="Arial" pitchFamily="34" charset="0"/>
                <a:ea typeface="ＭＳ Ｐゴシック" pitchFamily="34" charset="-128"/>
              </a:rPr>
              <a:t> and </a:t>
            </a:r>
            <a:r>
              <a:rPr lang="ja-JP" altLang="en-US" smtClean="0">
                <a:latin typeface="Arial" pitchFamily="34" charset="0"/>
                <a:ea typeface="ＭＳ Ｐゴシック" pitchFamily="34" charset="-128"/>
              </a:rPr>
              <a:t>“</a:t>
            </a:r>
            <a:r>
              <a:rPr lang="en-US" altLang="ja-JP" smtClean="0">
                <a:latin typeface="Arial" pitchFamily="34" charset="0"/>
                <a:ea typeface="ＭＳ Ｐゴシック" pitchFamily="34" charset="-128"/>
              </a:rPr>
              <a:t>indirect</a:t>
            </a:r>
            <a:r>
              <a:rPr lang="ja-JP" altLang="en-US" smtClean="0">
                <a:latin typeface="Arial" pitchFamily="34" charset="0"/>
                <a:ea typeface="ＭＳ Ｐゴシック" pitchFamily="34" charset="-128"/>
              </a:rPr>
              <a:t>”</a:t>
            </a:r>
            <a:r>
              <a:rPr lang="en-US" altLang="ja-JP" smtClean="0">
                <a:latin typeface="Arial" pitchFamily="34" charset="0"/>
                <a:ea typeface="ＭＳ Ｐゴシック" pitchFamily="34" charset="-128"/>
              </a:rPr>
              <a:t> as well as the term </a:t>
            </a:r>
            <a:r>
              <a:rPr lang="ja-JP" altLang="en-US" smtClean="0">
                <a:latin typeface="Arial" pitchFamily="34" charset="0"/>
                <a:ea typeface="ＭＳ Ｐゴシック" pitchFamily="34" charset="-128"/>
              </a:rPr>
              <a:t>“</a:t>
            </a:r>
            <a:r>
              <a:rPr lang="en-US" altLang="ja-JP" smtClean="0">
                <a:latin typeface="Arial" pitchFamily="34" charset="0"/>
                <a:ea typeface="ＭＳ Ｐゴシック" pitchFamily="34" charset="-128"/>
              </a:rPr>
              <a:t>triadic</a:t>
            </a:r>
            <a:r>
              <a:rPr lang="ja-JP" altLang="en-US" smtClean="0">
                <a:latin typeface="Arial" pitchFamily="34" charset="0"/>
                <a:ea typeface="ＭＳ Ｐゴシック" pitchFamily="34" charset="-128"/>
              </a:rPr>
              <a:t>”</a:t>
            </a:r>
            <a:r>
              <a:rPr lang="en-US" altLang="ja-JP" smtClean="0">
                <a:latin typeface="Arial" pitchFamily="34" charset="0"/>
                <a:ea typeface="ＭＳ Ｐゴシック" pitchFamily="34" charset="-128"/>
              </a:rPr>
              <a:t>.  Triadic refers to three people who are involved in the intervention—in this case, the consultant, the consultee, and the client.  (Dyad means two; triad means three).</a:t>
            </a:r>
          </a:p>
          <a:p>
            <a:pPr eaLnBrk="1" hangingPunct="1"/>
            <a:endParaRPr lang="en-US" smtClean="0">
              <a:latin typeface="Arial" pitchFamily="34" charset="0"/>
              <a:ea typeface="ＭＳ Ｐゴシック" pitchFamily="34" charset="-128"/>
            </a:endParaRPr>
          </a:p>
          <a:p>
            <a:pPr eaLnBrk="1" hangingPunct="1"/>
            <a:r>
              <a:rPr lang="en-US" smtClean="0">
                <a:latin typeface="Arial" pitchFamily="34" charset="0"/>
                <a:ea typeface="ＭＳ Ｐゴシック" pitchFamily="34" charset="-128"/>
              </a:rPr>
              <a:t>Jeanette McCollum was one of the first individuals to use the term </a:t>
            </a:r>
            <a:r>
              <a:rPr lang="ja-JP" altLang="en-US" smtClean="0">
                <a:latin typeface="Arial" pitchFamily="34" charset="0"/>
                <a:ea typeface="ＭＳ Ｐゴシック" pitchFamily="34" charset="-128"/>
              </a:rPr>
              <a:t>“</a:t>
            </a:r>
            <a:r>
              <a:rPr lang="en-US" altLang="ja-JP" smtClean="0">
                <a:latin typeface="Arial" pitchFamily="34" charset="0"/>
                <a:ea typeface="ＭＳ Ｐゴシック" pitchFamily="34" charset="-128"/>
              </a:rPr>
              <a:t>triadic intervention</a:t>
            </a:r>
            <a:r>
              <a:rPr lang="ja-JP" altLang="en-US" smtClean="0">
                <a:latin typeface="Arial" pitchFamily="34" charset="0"/>
                <a:ea typeface="ＭＳ Ｐゴシック" pitchFamily="34" charset="-128"/>
              </a:rPr>
              <a:t>”</a:t>
            </a:r>
            <a:r>
              <a:rPr lang="en-US" altLang="ja-JP" smtClean="0">
                <a:latin typeface="Arial" pitchFamily="34" charset="0"/>
                <a:ea typeface="ＭＳ Ｐゴシック" pitchFamily="34" charset="-128"/>
              </a:rPr>
              <a:t> when referring to the role of early interventionists who help parents interact or work with their infants or toddlers (McCollum &amp; Yates, no date).</a:t>
            </a:r>
            <a:endParaRPr lang="en-US" smtClean="0">
              <a:latin typeface="Arial" pitchFamily="34" charset="0"/>
              <a:ea typeface="ＭＳ Ｐゴシック" pitchFamily="34"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60"/>
          <p:cNvGrpSpPr>
            <a:grpSpLocks/>
          </p:cNvGrpSpPr>
          <p:nvPr/>
        </p:nvGrpSpPr>
        <p:grpSpPr bwMode="auto">
          <a:xfrm>
            <a:off x="-382588" y="0"/>
            <a:ext cx="9932988" cy="6858000"/>
            <a:chOff x="-382404" y="0"/>
            <a:chExt cx="9932332" cy="6858000"/>
          </a:xfrm>
        </p:grpSpPr>
        <p:grpSp>
          <p:nvGrpSpPr>
            <p:cNvPr id="5" name="Group 44"/>
            <p:cNvGrpSpPr>
              <a:grpSpLocks/>
            </p:cNvGrpSpPr>
            <p:nvPr/>
          </p:nvGrpSpPr>
          <p:grpSpPr bwMode="auto">
            <a:xfrm>
              <a:off x="159" y="-28575"/>
              <a:ext cx="9114823" cy="6886575"/>
              <a:chOff x="159" y="-28575"/>
              <a:chExt cx="9114823" cy="6886575"/>
            </a:xfrm>
          </p:grpSpPr>
          <p:grpSp>
            <p:nvGrpSpPr>
              <p:cNvPr id="28" name="Group 4"/>
              <p:cNvGrpSpPr>
                <a:grpSpLocks/>
              </p:cNvGrpSpPr>
              <p:nvPr/>
            </p:nvGrpSpPr>
            <p:grpSpPr bwMode="auto">
              <a:xfrm>
                <a:off x="159" y="0"/>
                <a:ext cx="2514434" cy="6858000"/>
                <a:chOff x="159" y="0"/>
                <a:chExt cx="2514434" cy="6858000"/>
              </a:xfrm>
            </p:grpSpPr>
            <p:sp>
              <p:nvSpPr>
                <p:cNvPr id="40" name="Rectangle 39"/>
                <p:cNvSpPr/>
                <p:nvPr/>
              </p:nvSpPr>
              <p:spPr>
                <a:xfrm>
                  <a:off x="914499"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41" name="Rectangle 2"/>
                <p:cNvSpPr/>
                <p:nvPr/>
              </p:nvSpPr>
              <p:spPr>
                <a:xfrm>
                  <a:off x="159"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42" name="Rectangle 3"/>
                <p:cNvSpPr/>
                <p:nvPr/>
              </p:nvSpPr>
              <p:spPr>
                <a:xfrm>
                  <a:off x="228744"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grpSp>
          <p:grpSp>
            <p:nvGrpSpPr>
              <p:cNvPr id="29" name="Group 5"/>
              <p:cNvGrpSpPr>
                <a:grpSpLocks/>
              </p:cNvGrpSpPr>
              <p:nvPr/>
            </p:nvGrpSpPr>
            <p:grpSpPr bwMode="auto">
              <a:xfrm>
                <a:off x="422406" y="0"/>
                <a:ext cx="2514434" cy="6858000"/>
                <a:chOff x="-504" y="0"/>
                <a:chExt cx="2514434" cy="6858000"/>
              </a:xfrm>
            </p:grpSpPr>
            <p:sp>
              <p:nvSpPr>
                <p:cNvPr id="37" name="Rectangle 36"/>
                <p:cNvSpPr/>
                <p:nvPr/>
              </p:nvSpPr>
              <p:spPr>
                <a:xfrm>
                  <a:off x="913836"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38" name="Rectangle 37"/>
                <p:cNvSpPr/>
                <p:nvPr/>
              </p:nvSpPr>
              <p:spPr>
                <a:xfrm>
                  <a:off x="-504"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39" name="Rectangle 38"/>
                <p:cNvSpPr/>
                <p:nvPr/>
              </p:nvSpPr>
              <p:spPr>
                <a:xfrm>
                  <a:off x="228081"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grpSp>
          <p:grpSp>
            <p:nvGrpSpPr>
              <p:cNvPr id="30" name="Group 9"/>
              <p:cNvGrpSpPr>
                <a:grpSpLocks/>
              </p:cNvGrpSpPr>
              <p:nvPr/>
            </p:nvGrpSpPr>
            <p:grpSpPr bwMode="auto">
              <a:xfrm rot="10800000">
                <a:off x="6600548" y="-28575"/>
                <a:ext cx="2514434" cy="6858000"/>
                <a:chOff x="29018" y="28575"/>
                <a:chExt cx="2514434" cy="6858000"/>
              </a:xfrm>
            </p:grpSpPr>
            <p:sp>
              <p:nvSpPr>
                <p:cNvPr id="34" name="Rectangle 33"/>
                <p:cNvSpPr/>
                <p:nvPr/>
              </p:nvSpPr>
              <p:spPr>
                <a:xfrm>
                  <a:off x="951294" y="36512"/>
                  <a:ext cx="1600094" cy="6858001"/>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35" name="Rectangle 34"/>
                <p:cNvSpPr/>
                <p:nvPr/>
              </p:nvSpPr>
              <p:spPr>
                <a:xfrm>
                  <a:off x="36954" y="36512"/>
                  <a:ext cx="457170" cy="6858001"/>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36" name="Rectangle 35"/>
                <p:cNvSpPr/>
                <p:nvPr/>
              </p:nvSpPr>
              <p:spPr>
                <a:xfrm>
                  <a:off x="265539" y="36512"/>
                  <a:ext cx="761950" cy="6858001"/>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grpSp>
          <p:sp>
            <p:nvSpPr>
              <p:cNvPr id="31" name="Rectangle 30"/>
              <p:cNvSpPr/>
              <p:nvPr/>
            </p:nvSpPr>
            <p:spPr>
              <a:xfrm>
                <a:off x="3809907" y="0"/>
                <a:ext cx="281921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32" name="Rectangle 31"/>
              <p:cNvSpPr/>
              <p:nvPr/>
            </p:nvSpPr>
            <p:spPr>
              <a:xfrm>
                <a:off x="2895568"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33" name="Rectangle 32"/>
              <p:cNvSpPr/>
              <p:nvPr/>
            </p:nvSpPr>
            <p:spPr>
              <a:xfrm>
                <a:off x="3124153"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grpSp>
        <p:sp>
          <p:nvSpPr>
            <p:cNvPr id="6" name="Freeform 5"/>
            <p:cNvSpPr/>
            <p:nvPr/>
          </p:nvSpPr>
          <p:spPr>
            <a:xfrm>
              <a:off x="-12540" y="5035550"/>
              <a:ext cx="9144984" cy="1174750"/>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ea typeface="ＭＳ Ｐゴシック" charset="-128"/>
              </a:endParaRPr>
            </a:p>
          </p:txBody>
        </p:sp>
        <p:sp>
          <p:nvSpPr>
            <p:cNvPr id="7" name="Freeform 6"/>
            <p:cNvSpPr/>
            <p:nvPr/>
          </p:nvSpPr>
          <p:spPr>
            <a:xfrm>
              <a:off x="-12540" y="3467100"/>
              <a:ext cx="9144984" cy="890588"/>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ea typeface="ＭＳ Ｐゴシック" charset="-128"/>
              </a:endParaRPr>
            </a:p>
          </p:txBody>
        </p:sp>
        <p:sp>
          <p:nvSpPr>
            <p:cNvPr id="8" name="Freeform 7"/>
            <p:cNvSpPr/>
            <p:nvPr/>
          </p:nvSpPr>
          <p:spPr>
            <a:xfrm>
              <a:off x="-23653" y="5640388"/>
              <a:ext cx="3004940" cy="1211262"/>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ea typeface="ＭＳ Ｐゴシック" charset="-128"/>
              </a:endParaRPr>
            </a:p>
          </p:txBody>
        </p:sp>
        <p:sp>
          <p:nvSpPr>
            <p:cNvPr id="9" name="Freeform 8"/>
            <p:cNvSpPr/>
            <p:nvPr/>
          </p:nvSpPr>
          <p:spPr>
            <a:xfrm>
              <a:off x="-12540" y="5284788"/>
              <a:ext cx="9144984" cy="1477962"/>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ea typeface="ＭＳ Ｐゴシック" charset="-128"/>
              </a:endParaRPr>
            </a:p>
          </p:txBody>
        </p:sp>
        <p:sp>
          <p:nvSpPr>
            <p:cNvPr id="10" name="Freeform 9"/>
            <p:cNvSpPr/>
            <p:nvPr/>
          </p:nvSpPr>
          <p:spPr>
            <a:xfrm>
              <a:off x="2136793" y="5132388"/>
              <a:ext cx="6982952" cy="171926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ea typeface="ＭＳ Ｐゴシック" charset="-128"/>
              </a:endParaRPr>
            </a:p>
          </p:txBody>
        </p:sp>
        <p:sp>
          <p:nvSpPr>
            <p:cNvPr id="11" name="Hexagon 10"/>
            <p:cNvSpPr/>
            <p:nvPr/>
          </p:nvSpPr>
          <p:spPr>
            <a:xfrm rot="1800000">
              <a:off x="2995574" y="2859088"/>
              <a:ext cx="1601681" cy="1389062"/>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12" name="Hexagon 11"/>
            <p:cNvSpPr/>
            <p:nvPr/>
          </p:nvSpPr>
          <p:spPr>
            <a:xfrm rot="1800000">
              <a:off x="3719426" y="4125913"/>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13" name="Hexagon 12"/>
            <p:cNvSpPr/>
            <p:nvPr/>
          </p:nvSpPr>
          <p:spPr>
            <a:xfrm rot="1800000">
              <a:off x="3728950" y="1592263"/>
              <a:ext cx="1601681"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14" name="Hexagon 13"/>
            <p:cNvSpPr/>
            <p:nvPr/>
          </p:nvSpPr>
          <p:spPr>
            <a:xfrm rot="1800000">
              <a:off x="2976525" y="325438"/>
              <a:ext cx="1601681" cy="1389062"/>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15" name="Hexagon 14"/>
            <p:cNvSpPr/>
            <p:nvPr/>
          </p:nvSpPr>
          <p:spPr>
            <a:xfrm rot="1800000">
              <a:off x="4462327" y="5383213"/>
              <a:ext cx="1601681" cy="1389062"/>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16" name="Freeform 15"/>
            <p:cNvSpPr/>
            <p:nvPr/>
          </p:nvSpPr>
          <p:spPr>
            <a:xfrm rot="1800000">
              <a:off x="-382404" y="4202113"/>
              <a:ext cx="1261980" cy="1387475"/>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17" name="Hexagon 16"/>
            <p:cNvSpPr/>
            <p:nvPr/>
          </p:nvSpPr>
          <p:spPr>
            <a:xfrm rot="1800000">
              <a:off x="23970" y="5402263"/>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18" name="Hexagon 17"/>
            <p:cNvSpPr/>
            <p:nvPr/>
          </p:nvSpPr>
          <p:spPr>
            <a:xfrm rot="1800000">
              <a:off x="52543" y="2849563"/>
              <a:ext cx="1601681"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19" name="Hexagon 18"/>
            <p:cNvSpPr/>
            <p:nvPr/>
          </p:nvSpPr>
          <p:spPr>
            <a:xfrm rot="1800000">
              <a:off x="776395" y="4125913"/>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20" name="Hexagon 19"/>
            <p:cNvSpPr/>
            <p:nvPr/>
          </p:nvSpPr>
          <p:spPr>
            <a:xfrm rot="1800000">
              <a:off x="1509772" y="5411788"/>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21" name="Hexagon 20"/>
            <p:cNvSpPr/>
            <p:nvPr/>
          </p:nvSpPr>
          <p:spPr>
            <a:xfrm rot="1800000">
              <a:off x="1528821" y="2859088"/>
              <a:ext cx="1601681"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22" name="Hexagon 21"/>
            <p:cNvSpPr/>
            <p:nvPr/>
          </p:nvSpPr>
          <p:spPr>
            <a:xfrm rot="1800000">
              <a:off x="795444" y="1563688"/>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23" name="Hexagon 22"/>
            <p:cNvSpPr/>
            <p:nvPr/>
          </p:nvSpPr>
          <p:spPr>
            <a:xfrm rot="1800000">
              <a:off x="6806909" y="4144963"/>
              <a:ext cx="1600094" cy="1389062"/>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24" name="Hexagon 23"/>
            <p:cNvSpPr/>
            <p:nvPr/>
          </p:nvSpPr>
          <p:spPr>
            <a:xfrm rot="1800000">
              <a:off x="7549810" y="5421313"/>
              <a:ext cx="1600094"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25" name="Hexagon 24"/>
            <p:cNvSpPr/>
            <p:nvPr/>
          </p:nvSpPr>
          <p:spPr>
            <a:xfrm rot="1800000">
              <a:off x="7549810" y="2868613"/>
              <a:ext cx="1600094"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26" name="Freeform 25"/>
            <p:cNvSpPr/>
            <p:nvPr/>
          </p:nvSpPr>
          <p:spPr>
            <a:xfrm rot="1800000">
              <a:off x="8306998" y="4056063"/>
              <a:ext cx="1242930" cy="1387475"/>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27" name="Freeform 26"/>
            <p:cNvSpPr/>
            <p:nvPr/>
          </p:nvSpPr>
          <p:spPr>
            <a:xfrm rot="1800000">
              <a:off x="8306998" y="1511300"/>
              <a:ext cx="1241343" cy="1389063"/>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grpSp>
      <p:sp>
        <p:nvSpPr>
          <p:cNvPr id="43" name="Rectangle 42"/>
          <p:cNvSpPr/>
          <p:nvPr/>
        </p:nvSpPr>
        <p:spPr>
          <a:xfrm>
            <a:off x="4560888" y="-22225"/>
            <a:ext cx="3679825" cy="6272213"/>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44" name="Rectangle 43"/>
          <p:cNvSpPr/>
          <p:nvPr/>
        </p:nvSpPr>
        <p:spPr>
          <a:xfrm>
            <a:off x="4649788" y="-22225"/>
            <a:ext cx="3505200" cy="23129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45" name="Rectangle 44"/>
          <p:cNvSpPr/>
          <p:nvPr/>
        </p:nvSpPr>
        <p:spPr>
          <a:xfrm>
            <a:off x="4651375" y="6088063"/>
            <a:ext cx="3505200" cy="825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46" name="Rectangle 45"/>
          <p:cNvSpPr/>
          <p:nvPr/>
        </p:nvSpPr>
        <p:spPr>
          <a:xfrm>
            <a:off x="4651375" y="6088063"/>
            <a:ext cx="3505200" cy="825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2" name="Title 1"/>
          <p:cNvSpPr>
            <a:spLocks noGrp="1"/>
          </p:cNvSpPr>
          <p:nvPr>
            <p:ph type="ctrTitle"/>
          </p:nvPr>
        </p:nvSpPr>
        <p:spPr>
          <a:xfrm>
            <a:off x="4733365" y="2708476"/>
            <a:ext cx="3313355" cy="1702160"/>
          </a:xfrm>
        </p:spPr>
        <p:txBody>
          <a:bodyPr>
            <a:normAutofit/>
          </a:bodyPr>
          <a:lstStyle>
            <a:lvl1pPr>
              <a:defRPr sz="3600"/>
            </a:lvl1pPr>
          </a:lstStyle>
          <a:p>
            <a:r>
              <a:rPr lang="en-US" smtClean="0"/>
              <a:t>Click to edit Master title style</a:t>
            </a:r>
            <a:endParaRPr lang="en-US" dirty="0"/>
          </a:p>
        </p:txBody>
      </p:sp>
      <p:sp>
        <p:nvSpPr>
          <p:cNvPr id="3" name="Subtitle 2"/>
          <p:cNvSpPr>
            <a:spLocks noGrp="1"/>
          </p:cNvSpPr>
          <p:nvPr>
            <p:ph type="subTitle" idx="1"/>
          </p:nvPr>
        </p:nvSpPr>
        <p:spPr>
          <a:xfrm>
            <a:off x="4733365" y="4421080"/>
            <a:ext cx="3309803" cy="1260629"/>
          </a:xfrm>
        </p:spPr>
        <p:txBody>
          <a:bodyPr>
            <a:normAutofit/>
          </a:bodyPr>
          <a:lstStyle>
            <a:lvl1pPr marL="0" indent="0" algn="l">
              <a:buNone/>
              <a:defRPr sz="1800">
                <a:solidFill>
                  <a:srgbClr val="42424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7" name="Date Placeholder 3"/>
          <p:cNvSpPr>
            <a:spLocks noGrp="1"/>
          </p:cNvSpPr>
          <p:nvPr>
            <p:ph type="dt" sz="half" idx="10"/>
          </p:nvPr>
        </p:nvSpPr>
        <p:spPr>
          <a:xfrm>
            <a:off x="4738688" y="1516063"/>
            <a:ext cx="2133600" cy="752475"/>
          </a:xfrm>
        </p:spPr>
        <p:txBody>
          <a:bodyPr anchor="b"/>
          <a:lstStyle>
            <a:lvl1pPr algn="l">
              <a:defRPr sz="2400"/>
            </a:lvl1pPr>
          </a:lstStyle>
          <a:p>
            <a:pPr>
              <a:defRPr/>
            </a:pPr>
            <a:endParaRPr lang="en-US"/>
          </a:p>
        </p:txBody>
      </p:sp>
      <p:sp>
        <p:nvSpPr>
          <p:cNvPr id="48" name="Footer Placeholder 4"/>
          <p:cNvSpPr>
            <a:spLocks noGrp="1"/>
          </p:cNvSpPr>
          <p:nvPr>
            <p:ph type="ftr" sz="quarter" idx="11"/>
          </p:nvPr>
        </p:nvSpPr>
        <p:spPr>
          <a:xfrm>
            <a:off x="5303838" y="5719763"/>
            <a:ext cx="2830512" cy="365125"/>
          </a:xfrm>
        </p:spPr>
        <p:txBody>
          <a:bodyPr>
            <a:normAutofit/>
          </a:bodyPr>
          <a:lstStyle>
            <a:lvl1pPr>
              <a:defRPr/>
            </a:lvl1pPr>
          </a:lstStyle>
          <a:p>
            <a:pPr>
              <a:defRPr/>
            </a:pPr>
            <a:endParaRPr lang="en-US"/>
          </a:p>
        </p:txBody>
      </p:sp>
      <p:sp>
        <p:nvSpPr>
          <p:cNvPr id="49" name="Slide Number Placeholder 5"/>
          <p:cNvSpPr>
            <a:spLocks noGrp="1"/>
          </p:cNvSpPr>
          <p:nvPr>
            <p:ph type="sldNum" sz="quarter" idx="12"/>
          </p:nvPr>
        </p:nvSpPr>
        <p:spPr>
          <a:xfrm>
            <a:off x="4649788" y="5719763"/>
            <a:ext cx="642937" cy="365125"/>
          </a:xfrm>
        </p:spPr>
        <p:txBody>
          <a:bodyPr/>
          <a:lstStyle>
            <a:lvl1pPr>
              <a:defRPr>
                <a:solidFill>
                  <a:schemeClr val="accent1"/>
                </a:solidFill>
              </a:defRPr>
            </a:lvl1pPr>
          </a:lstStyle>
          <a:p>
            <a:pPr>
              <a:defRPr/>
            </a:pPr>
            <a:fld id="{B16F0331-440C-4BBA-B03E-4B6EEC7B9DF0}"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377F997-12D8-4095-90C2-61EA7B4D91A3}"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030147"/>
            <a:ext cx="1484453" cy="4780344"/>
          </a:xfrm>
        </p:spPr>
        <p:txBody>
          <a:bodyPr vert="eaVert" anchor="ctr"/>
          <a:lstStyle/>
          <a:p>
            <a:r>
              <a:rPr lang="en-US" smtClean="0"/>
              <a:t>Click to edit Master title style</a:t>
            </a:r>
            <a:endParaRPr lang="en-US"/>
          </a:p>
        </p:txBody>
      </p:sp>
      <p:sp>
        <p:nvSpPr>
          <p:cNvPr id="3" name="Vertical Text Placeholder 2"/>
          <p:cNvSpPr>
            <a:spLocks noGrp="1"/>
          </p:cNvSpPr>
          <p:nvPr>
            <p:ph type="body" orient="vert" idx="1"/>
          </p:nvPr>
        </p:nvSpPr>
        <p:spPr>
          <a:xfrm>
            <a:off x="1053296" y="1030147"/>
            <a:ext cx="5423704" cy="47803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4865F43-71D3-4792-AE06-C75C0DE1DA8F}"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95263" y="228600"/>
            <a:ext cx="8015287" cy="9144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09600" y="1600200"/>
            <a:ext cx="3886200" cy="4419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3886200" cy="4419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E78877B3-BF34-4F23-9D08-4CECEBB8F53B}"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OverObj">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195263" y="228600"/>
            <a:ext cx="8015287" cy="9144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09600" y="1600200"/>
            <a:ext cx="7924800" cy="2133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09600" y="3886200"/>
            <a:ext cx="7924800" cy="2133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34A26C17-C153-4874-B175-3B0CFDAAC369}"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95263" y="228600"/>
            <a:ext cx="8015287" cy="9144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609600" y="1600200"/>
            <a:ext cx="7924800" cy="4419600"/>
          </a:xfrm>
        </p:spPr>
        <p:txBody>
          <a:bodyPr rtlCol="0">
            <a:normAutofit/>
          </a:bodyPr>
          <a:lstStyle/>
          <a:p>
            <a:pPr lvl="0"/>
            <a:endParaRPr lang="en-US" noProof="0" smtClean="0"/>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D24F85F-3DAA-40AB-BFE1-36C214A0E5C3}"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195263" y="228600"/>
            <a:ext cx="8015287" cy="9144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0"/>
            <a:ext cx="3886200" cy="4419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648200" y="1600200"/>
            <a:ext cx="3886200" cy="4419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BC07A220-D292-864F-AB3D-1A6257312601}" type="slidenum">
              <a:rPr lang="en-US"/>
              <a:pPr>
                <a:defRPr/>
              </a:pPr>
              <a:t>‹#›</a:t>
            </a:fld>
            <a:endParaRPr lang="en-US"/>
          </a:p>
        </p:txBody>
      </p:sp>
    </p:spTree>
    <p:extLst>
      <p:ext uri="{BB962C8B-B14F-4D97-AF65-F5344CB8AC3E}">
        <p14:creationId xmlns:p14="http://schemas.microsoft.com/office/powerpoint/2010/main" val="401155841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xAndChart">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195263" y="228600"/>
            <a:ext cx="8015287" cy="9144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09600" y="1600200"/>
            <a:ext cx="3886200" cy="4419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hart Placeholder 3"/>
          <p:cNvSpPr>
            <a:spLocks noGrp="1"/>
          </p:cNvSpPr>
          <p:nvPr>
            <p:ph type="chart" sz="half" idx="2"/>
          </p:nvPr>
        </p:nvSpPr>
        <p:spPr>
          <a:xfrm>
            <a:off x="4648200" y="1600200"/>
            <a:ext cx="3886200" cy="4419600"/>
          </a:xfrm>
        </p:spPr>
        <p:txBody>
          <a:bodyPr/>
          <a:lstStyle/>
          <a:p>
            <a:pPr lvl="0"/>
            <a:endParaRPr lang="en-US" noProof="0"/>
          </a:p>
        </p:txBody>
      </p:sp>
      <p:sp>
        <p:nvSpPr>
          <p:cNvPr id="5" name="Date Placeholder 4"/>
          <p:cNvSpPr>
            <a:spLocks noGrp="1"/>
          </p:cNvSpPr>
          <p:nvPr>
            <p:ph type="dt" sz="half" idx="10"/>
          </p:nvPr>
        </p:nvSpPr>
        <p:spPr>
          <a:xfrm>
            <a:off x="457200" y="6248400"/>
            <a:ext cx="2133600" cy="457200"/>
          </a:xfrm>
        </p:spPr>
        <p:txBody>
          <a:bodyPr/>
          <a:lstStyle>
            <a:lvl1pPr>
              <a:defRPr/>
            </a:lvl1pPr>
          </a:lstStyle>
          <a:p>
            <a:endParaRPr lang="en-US"/>
          </a:p>
        </p:txBody>
      </p:sp>
      <p:sp>
        <p:nvSpPr>
          <p:cNvPr id="6" name="Footer Placeholder 5"/>
          <p:cNvSpPr>
            <a:spLocks noGrp="1"/>
          </p:cNvSpPr>
          <p:nvPr>
            <p:ph type="ftr" sz="quarter" idx="11"/>
          </p:nvPr>
        </p:nvSpPr>
        <p:spPr>
          <a:xfrm>
            <a:off x="3124200" y="6248400"/>
            <a:ext cx="2895600" cy="457200"/>
          </a:xfrm>
        </p:spPr>
        <p:txBody>
          <a:bodyPr/>
          <a:lstStyle>
            <a:lvl1pPr>
              <a:defRPr/>
            </a:lvl1pPr>
          </a:lstStyle>
          <a:p>
            <a:endParaRPr lang="en-US"/>
          </a:p>
        </p:txBody>
      </p:sp>
      <p:sp>
        <p:nvSpPr>
          <p:cNvPr id="7" name="Slide Number Placeholder 6"/>
          <p:cNvSpPr>
            <a:spLocks noGrp="1"/>
          </p:cNvSpPr>
          <p:nvPr>
            <p:ph type="sldNum" sz="quarter" idx="12"/>
          </p:nvPr>
        </p:nvSpPr>
        <p:spPr>
          <a:xfrm>
            <a:off x="6553200" y="6248400"/>
            <a:ext cx="2133600" cy="457200"/>
          </a:xfrm>
        </p:spPr>
        <p:txBody>
          <a:bodyPr/>
          <a:lstStyle>
            <a:lvl1pPr>
              <a:defRPr/>
            </a:lvl1pPr>
          </a:lstStyle>
          <a:p>
            <a:fld id="{5A03B0FE-A953-224E-A3A4-1B062D4C035D}" type="slidenum">
              <a:rPr lang="en-US"/>
              <a:pPr/>
              <a:t>‹#›</a:t>
            </a:fld>
            <a:endParaRPr lang="en-US"/>
          </a:p>
        </p:txBody>
      </p:sp>
    </p:spTree>
    <p:extLst>
      <p:ext uri="{BB962C8B-B14F-4D97-AF65-F5344CB8AC3E}">
        <p14:creationId xmlns:p14="http://schemas.microsoft.com/office/powerpoint/2010/main" val="26879207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BA7F21E-3DF1-4B03-ABB2-086A308508F9}"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58645" y="2900829"/>
            <a:ext cx="6637468" cy="1362075"/>
          </a:xfrm>
        </p:spPr>
        <p:txBody>
          <a:bodyPr/>
          <a:lstStyle>
            <a:lvl1pPr algn="l">
              <a:defRPr sz="4000" b="0"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258645" y="4267200"/>
            <a:ext cx="6637467" cy="1520413"/>
          </a:xfrm>
        </p:spPr>
        <p:txBody>
          <a:bodyPr/>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94DC3BE-8716-4431-B1E9-0B878FD04C97}"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9" name="Content Placeholder 8"/>
          <p:cNvSpPr>
            <a:spLocks noGrp="1"/>
          </p:cNvSpPr>
          <p:nvPr>
            <p:ph sz="quarter" idx="13"/>
          </p:nvPr>
        </p:nvSpPr>
        <p:spPr>
          <a:xfrm>
            <a:off x="1042416" y="2313432"/>
            <a:ext cx="3419856" cy="34930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Content Placeholder 10"/>
          <p:cNvSpPr>
            <a:spLocks noGrp="1"/>
          </p:cNvSpPr>
          <p:nvPr>
            <p:ph sz="quarter" idx="14"/>
          </p:nvPr>
        </p:nvSpPr>
        <p:spPr>
          <a:xfrm>
            <a:off x="4645152" y="2313431"/>
            <a:ext cx="3419856" cy="34930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5"/>
          </p:nvPr>
        </p:nvSpPr>
        <p:spPr/>
        <p:txBody>
          <a:bodyPr/>
          <a:lstStyle>
            <a:lvl1pPr>
              <a:defRPr/>
            </a:lvl1pPr>
          </a:lstStyle>
          <a:p>
            <a:pPr>
              <a:defRPr/>
            </a:pPr>
            <a:endParaRPr lang="en-US"/>
          </a:p>
        </p:txBody>
      </p:sp>
      <p:sp>
        <p:nvSpPr>
          <p:cNvPr id="6" name="Footer Placeholder 4"/>
          <p:cNvSpPr>
            <a:spLocks noGrp="1"/>
          </p:cNvSpPr>
          <p:nvPr>
            <p:ph type="ftr" sz="quarter" idx="16"/>
          </p:nvPr>
        </p:nvSpPr>
        <p:spPr/>
        <p:txBody>
          <a:bodyPr/>
          <a:lstStyle>
            <a:lvl1pPr>
              <a:defRPr/>
            </a:lvl1pPr>
          </a:lstStyle>
          <a:p>
            <a:pPr>
              <a:defRPr/>
            </a:pPr>
            <a:endParaRPr lang="en-US"/>
          </a:p>
        </p:txBody>
      </p:sp>
      <p:sp>
        <p:nvSpPr>
          <p:cNvPr id="7" name="Slide Number Placeholder 5"/>
          <p:cNvSpPr>
            <a:spLocks noGrp="1"/>
          </p:cNvSpPr>
          <p:nvPr>
            <p:ph type="sldNum" sz="quarter" idx="17"/>
          </p:nvPr>
        </p:nvSpPr>
        <p:spPr/>
        <p:txBody>
          <a:bodyPr/>
          <a:lstStyle>
            <a:lvl1pPr>
              <a:defRPr/>
            </a:lvl1pPr>
          </a:lstStyle>
          <a:p>
            <a:pPr>
              <a:defRPr/>
            </a:pPr>
            <a:fld id="{2219AACC-1EB7-4049-9241-AF6EAE938DC9}"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412111" y="2316009"/>
            <a:ext cx="3057148"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41721"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11837" y="2316010"/>
            <a:ext cx="3055717"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152"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lvl1pPr>
              <a:defRPr/>
            </a:lvl1pPr>
          </a:lstStyle>
          <a:p>
            <a:pPr>
              <a:defRPr/>
            </a:pPr>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7FDB37AF-A9A6-4C39-BD1E-E4D2A463A1FA}"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5F8C4656-9ED7-4EE8-BE04-A1CA7198B6E0}"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D6495855-AE5B-4AEA-A256-AEAEC77D3556}"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5" name="Group 60"/>
          <p:cNvGrpSpPr>
            <a:grpSpLocks/>
          </p:cNvGrpSpPr>
          <p:nvPr/>
        </p:nvGrpSpPr>
        <p:grpSpPr bwMode="auto">
          <a:xfrm>
            <a:off x="-382588" y="0"/>
            <a:ext cx="9932988" cy="6858000"/>
            <a:chOff x="-382404" y="0"/>
            <a:chExt cx="9932332" cy="6858000"/>
          </a:xfrm>
        </p:grpSpPr>
        <p:grpSp>
          <p:nvGrpSpPr>
            <p:cNvPr id="6" name="Group 61"/>
            <p:cNvGrpSpPr>
              <a:grpSpLocks/>
            </p:cNvGrpSpPr>
            <p:nvPr/>
          </p:nvGrpSpPr>
          <p:grpSpPr bwMode="auto">
            <a:xfrm>
              <a:off x="159" y="-28575"/>
              <a:ext cx="9114823" cy="6886575"/>
              <a:chOff x="159" y="-28575"/>
              <a:chExt cx="9114823" cy="6886575"/>
            </a:xfrm>
          </p:grpSpPr>
          <p:grpSp>
            <p:nvGrpSpPr>
              <p:cNvPr id="29" name="Group 4"/>
              <p:cNvGrpSpPr>
                <a:grpSpLocks/>
              </p:cNvGrpSpPr>
              <p:nvPr/>
            </p:nvGrpSpPr>
            <p:grpSpPr bwMode="auto">
              <a:xfrm>
                <a:off x="159" y="0"/>
                <a:ext cx="2514434" cy="6858000"/>
                <a:chOff x="159" y="0"/>
                <a:chExt cx="2514434" cy="6858000"/>
              </a:xfrm>
            </p:grpSpPr>
            <p:sp>
              <p:nvSpPr>
                <p:cNvPr id="41" name="Rectangle 40"/>
                <p:cNvSpPr/>
                <p:nvPr/>
              </p:nvSpPr>
              <p:spPr>
                <a:xfrm>
                  <a:off x="914499"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42" name="Rectangle 2"/>
                <p:cNvSpPr/>
                <p:nvPr/>
              </p:nvSpPr>
              <p:spPr>
                <a:xfrm>
                  <a:off x="159"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43" name="Rectangle 3"/>
                <p:cNvSpPr/>
                <p:nvPr/>
              </p:nvSpPr>
              <p:spPr>
                <a:xfrm>
                  <a:off x="228744"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grpSp>
          <p:grpSp>
            <p:nvGrpSpPr>
              <p:cNvPr id="30" name="Group 5"/>
              <p:cNvGrpSpPr>
                <a:grpSpLocks/>
              </p:cNvGrpSpPr>
              <p:nvPr/>
            </p:nvGrpSpPr>
            <p:grpSpPr bwMode="auto">
              <a:xfrm>
                <a:off x="422406" y="0"/>
                <a:ext cx="2514434" cy="6858000"/>
                <a:chOff x="-504" y="0"/>
                <a:chExt cx="2514434" cy="6858000"/>
              </a:xfrm>
            </p:grpSpPr>
            <p:sp>
              <p:nvSpPr>
                <p:cNvPr id="38" name="Rectangle 37"/>
                <p:cNvSpPr/>
                <p:nvPr/>
              </p:nvSpPr>
              <p:spPr>
                <a:xfrm>
                  <a:off x="913836"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39" name="Rectangle 38"/>
                <p:cNvSpPr/>
                <p:nvPr/>
              </p:nvSpPr>
              <p:spPr>
                <a:xfrm>
                  <a:off x="-504"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40" name="Rectangle 39"/>
                <p:cNvSpPr/>
                <p:nvPr/>
              </p:nvSpPr>
              <p:spPr>
                <a:xfrm>
                  <a:off x="228081"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grpSp>
          <p:grpSp>
            <p:nvGrpSpPr>
              <p:cNvPr id="31" name="Group 9"/>
              <p:cNvGrpSpPr>
                <a:grpSpLocks/>
              </p:cNvGrpSpPr>
              <p:nvPr/>
            </p:nvGrpSpPr>
            <p:grpSpPr bwMode="auto">
              <a:xfrm rot="10800000">
                <a:off x="6600548" y="-28575"/>
                <a:ext cx="2514434" cy="6858000"/>
                <a:chOff x="29018" y="28575"/>
                <a:chExt cx="2514434" cy="6858000"/>
              </a:xfrm>
            </p:grpSpPr>
            <p:sp>
              <p:nvSpPr>
                <p:cNvPr id="35" name="Rectangle 34"/>
                <p:cNvSpPr/>
                <p:nvPr/>
              </p:nvSpPr>
              <p:spPr>
                <a:xfrm>
                  <a:off x="951294" y="36512"/>
                  <a:ext cx="1600094" cy="6858001"/>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36" name="Rectangle 35"/>
                <p:cNvSpPr/>
                <p:nvPr/>
              </p:nvSpPr>
              <p:spPr>
                <a:xfrm>
                  <a:off x="36954" y="36512"/>
                  <a:ext cx="457170" cy="6858001"/>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37" name="Rectangle 36"/>
                <p:cNvSpPr/>
                <p:nvPr/>
              </p:nvSpPr>
              <p:spPr>
                <a:xfrm>
                  <a:off x="265539" y="36512"/>
                  <a:ext cx="761950" cy="6858001"/>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grpSp>
          <p:sp>
            <p:nvSpPr>
              <p:cNvPr id="32" name="Rectangle 31"/>
              <p:cNvSpPr/>
              <p:nvPr/>
            </p:nvSpPr>
            <p:spPr>
              <a:xfrm>
                <a:off x="3809907" y="0"/>
                <a:ext cx="281921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33" name="Rectangle 32"/>
              <p:cNvSpPr/>
              <p:nvPr/>
            </p:nvSpPr>
            <p:spPr>
              <a:xfrm>
                <a:off x="2895568"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34" name="Rectangle 33"/>
              <p:cNvSpPr/>
              <p:nvPr/>
            </p:nvSpPr>
            <p:spPr>
              <a:xfrm>
                <a:off x="3124153"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grpSp>
        <p:sp>
          <p:nvSpPr>
            <p:cNvPr id="7" name="Freeform 6"/>
            <p:cNvSpPr/>
            <p:nvPr/>
          </p:nvSpPr>
          <p:spPr>
            <a:xfrm>
              <a:off x="-12540" y="5035550"/>
              <a:ext cx="9144984" cy="1174750"/>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ea typeface="ＭＳ Ｐゴシック" charset="-128"/>
              </a:endParaRPr>
            </a:p>
          </p:txBody>
        </p:sp>
        <p:sp>
          <p:nvSpPr>
            <p:cNvPr id="8" name="Freeform 7"/>
            <p:cNvSpPr/>
            <p:nvPr/>
          </p:nvSpPr>
          <p:spPr>
            <a:xfrm>
              <a:off x="-12540" y="3467100"/>
              <a:ext cx="9144984" cy="890588"/>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ea typeface="ＭＳ Ｐゴシック" charset="-128"/>
              </a:endParaRPr>
            </a:p>
          </p:txBody>
        </p:sp>
        <p:sp>
          <p:nvSpPr>
            <p:cNvPr id="9" name="Freeform 8"/>
            <p:cNvSpPr/>
            <p:nvPr/>
          </p:nvSpPr>
          <p:spPr>
            <a:xfrm>
              <a:off x="-23653" y="5640388"/>
              <a:ext cx="3004940" cy="1211262"/>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ea typeface="ＭＳ Ｐゴシック" charset="-128"/>
              </a:endParaRPr>
            </a:p>
          </p:txBody>
        </p:sp>
        <p:sp>
          <p:nvSpPr>
            <p:cNvPr id="10" name="Freeform 9"/>
            <p:cNvSpPr/>
            <p:nvPr/>
          </p:nvSpPr>
          <p:spPr>
            <a:xfrm>
              <a:off x="-12540" y="5284788"/>
              <a:ext cx="9144984" cy="1477962"/>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ea typeface="ＭＳ Ｐゴシック" charset="-128"/>
              </a:endParaRPr>
            </a:p>
          </p:txBody>
        </p:sp>
        <p:sp>
          <p:nvSpPr>
            <p:cNvPr id="11" name="Freeform 10"/>
            <p:cNvSpPr/>
            <p:nvPr/>
          </p:nvSpPr>
          <p:spPr>
            <a:xfrm>
              <a:off x="2136793" y="5132388"/>
              <a:ext cx="6982952" cy="171926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ea typeface="ＭＳ Ｐゴシック" charset="-128"/>
              </a:endParaRPr>
            </a:p>
          </p:txBody>
        </p:sp>
        <p:sp>
          <p:nvSpPr>
            <p:cNvPr id="12" name="Hexagon 11"/>
            <p:cNvSpPr/>
            <p:nvPr/>
          </p:nvSpPr>
          <p:spPr>
            <a:xfrm rot="1800000">
              <a:off x="2995574" y="2859088"/>
              <a:ext cx="1601681" cy="1389062"/>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13" name="Hexagon 12"/>
            <p:cNvSpPr/>
            <p:nvPr/>
          </p:nvSpPr>
          <p:spPr>
            <a:xfrm rot="1800000">
              <a:off x="3719426" y="4125913"/>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14" name="Hexagon 13"/>
            <p:cNvSpPr/>
            <p:nvPr/>
          </p:nvSpPr>
          <p:spPr>
            <a:xfrm rot="1800000">
              <a:off x="3728950" y="1592263"/>
              <a:ext cx="1601681"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15" name="Hexagon 14"/>
            <p:cNvSpPr/>
            <p:nvPr/>
          </p:nvSpPr>
          <p:spPr>
            <a:xfrm rot="1800000">
              <a:off x="2976525" y="325438"/>
              <a:ext cx="1601681" cy="1389062"/>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16" name="Hexagon 15"/>
            <p:cNvSpPr/>
            <p:nvPr/>
          </p:nvSpPr>
          <p:spPr>
            <a:xfrm rot="1800000">
              <a:off x="4462327" y="5383213"/>
              <a:ext cx="1601681" cy="1389062"/>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17" name="Freeform 16"/>
            <p:cNvSpPr/>
            <p:nvPr/>
          </p:nvSpPr>
          <p:spPr>
            <a:xfrm rot="1800000">
              <a:off x="-382404" y="4202113"/>
              <a:ext cx="1261980" cy="1387475"/>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18" name="Hexagon 17"/>
            <p:cNvSpPr/>
            <p:nvPr/>
          </p:nvSpPr>
          <p:spPr>
            <a:xfrm rot="1800000">
              <a:off x="23970" y="5402263"/>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19" name="Hexagon 18"/>
            <p:cNvSpPr/>
            <p:nvPr/>
          </p:nvSpPr>
          <p:spPr>
            <a:xfrm rot="1800000">
              <a:off x="52543" y="2849563"/>
              <a:ext cx="1601681"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20" name="Hexagon 19"/>
            <p:cNvSpPr/>
            <p:nvPr/>
          </p:nvSpPr>
          <p:spPr>
            <a:xfrm rot="1800000">
              <a:off x="776395" y="4125913"/>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21" name="Hexagon 20"/>
            <p:cNvSpPr/>
            <p:nvPr/>
          </p:nvSpPr>
          <p:spPr>
            <a:xfrm rot="1800000">
              <a:off x="1509772" y="5411788"/>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22" name="Hexagon 21"/>
            <p:cNvSpPr/>
            <p:nvPr/>
          </p:nvSpPr>
          <p:spPr>
            <a:xfrm rot="1800000">
              <a:off x="1528821" y="2859088"/>
              <a:ext cx="1601681"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23" name="Hexagon 22"/>
            <p:cNvSpPr/>
            <p:nvPr/>
          </p:nvSpPr>
          <p:spPr>
            <a:xfrm rot="1800000">
              <a:off x="795444" y="1563688"/>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24" name="Hexagon 23"/>
            <p:cNvSpPr/>
            <p:nvPr/>
          </p:nvSpPr>
          <p:spPr>
            <a:xfrm rot="1800000">
              <a:off x="6806909" y="4144963"/>
              <a:ext cx="1600094" cy="1389062"/>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25" name="Hexagon 24"/>
            <p:cNvSpPr/>
            <p:nvPr/>
          </p:nvSpPr>
          <p:spPr>
            <a:xfrm rot="1800000">
              <a:off x="7549810" y="5421313"/>
              <a:ext cx="1600094"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26" name="Hexagon 25"/>
            <p:cNvSpPr/>
            <p:nvPr/>
          </p:nvSpPr>
          <p:spPr>
            <a:xfrm rot="1800000">
              <a:off x="7549810" y="2868613"/>
              <a:ext cx="1600094"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27" name="Freeform 26"/>
            <p:cNvSpPr/>
            <p:nvPr/>
          </p:nvSpPr>
          <p:spPr>
            <a:xfrm rot="1800000">
              <a:off x="8306998" y="4056063"/>
              <a:ext cx="1242930" cy="1387475"/>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28" name="Freeform 27"/>
            <p:cNvSpPr/>
            <p:nvPr/>
          </p:nvSpPr>
          <p:spPr>
            <a:xfrm rot="1800000">
              <a:off x="8306998" y="1511300"/>
              <a:ext cx="1241343" cy="1389063"/>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grpSp>
      <p:sp>
        <p:nvSpPr>
          <p:cNvPr id="44" name="Rectangle 43"/>
          <p:cNvSpPr/>
          <p:nvPr/>
        </p:nvSpPr>
        <p:spPr>
          <a:xfrm>
            <a:off x="4560888" y="-22225"/>
            <a:ext cx="3679825" cy="6272213"/>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45" name="Rectangle 44"/>
          <p:cNvSpPr/>
          <p:nvPr/>
        </p:nvSpPr>
        <p:spPr>
          <a:xfrm>
            <a:off x="4649788" y="-22225"/>
            <a:ext cx="3505200" cy="6238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46" name="Rectangle 45"/>
          <p:cNvSpPr/>
          <p:nvPr/>
        </p:nvSpPr>
        <p:spPr>
          <a:xfrm>
            <a:off x="904875" y="601663"/>
            <a:ext cx="3562350" cy="564832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47" name="Rectangle 46"/>
          <p:cNvSpPr/>
          <p:nvPr/>
        </p:nvSpPr>
        <p:spPr>
          <a:xfrm>
            <a:off x="4651375" y="6088063"/>
            <a:ext cx="3505200" cy="825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3" name="Content Placeholder 2"/>
          <p:cNvSpPr>
            <a:spLocks noGrp="1"/>
          </p:cNvSpPr>
          <p:nvPr>
            <p:ph idx="1"/>
          </p:nvPr>
        </p:nvSpPr>
        <p:spPr>
          <a:xfrm>
            <a:off x="1145894" y="856527"/>
            <a:ext cx="3090440" cy="5150734"/>
          </a:xfrm>
        </p:spPr>
        <p:txBody>
          <a:bodyP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739833" y="2657434"/>
            <a:ext cx="3304572" cy="1463153"/>
          </a:xfrm>
        </p:spPr>
        <p:txBody>
          <a:bodyPr>
            <a:normAutofit/>
          </a:bodyPr>
          <a:lstStyle>
            <a:lvl1pPr algn="l">
              <a:defRPr sz="2800" b="0"/>
            </a:lvl1pPr>
          </a:lstStyle>
          <a:p>
            <a:r>
              <a:rPr lang="en-US" smtClean="0"/>
              <a:t>Click to edit Master title style</a:t>
            </a:r>
            <a:endParaRPr lang="en-US"/>
          </a:p>
        </p:txBody>
      </p:sp>
      <p:sp>
        <p:nvSpPr>
          <p:cNvPr id="4" name="Text Placeholder 3"/>
          <p:cNvSpPr>
            <a:spLocks noGrp="1"/>
          </p:cNvSpPr>
          <p:nvPr>
            <p:ph type="body" sz="half" idx="2"/>
          </p:nvPr>
        </p:nvSpPr>
        <p:spPr>
          <a:xfrm>
            <a:off x="4736592" y="4136994"/>
            <a:ext cx="3298784" cy="1517904"/>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8" name="Date Placeholder 4"/>
          <p:cNvSpPr>
            <a:spLocks noGrp="1"/>
          </p:cNvSpPr>
          <p:nvPr>
            <p:ph type="dt" sz="half" idx="10"/>
          </p:nvPr>
        </p:nvSpPr>
        <p:spPr/>
        <p:txBody>
          <a:bodyPr/>
          <a:lstStyle>
            <a:lvl1pPr>
              <a:defRPr/>
            </a:lvl1pPr>
          </a:lstStyle>
          <a:p>
            <a:pPr>
              <a:defRPr/>
            </a:pPr>
            <a:endParaRPr lang="en-US"/>
          </a:p>
        </p:txBody>
      </p:sp>
      <p:sp>
        <p:nvSpPr>
          <p:cNvPr id="49" name="Slide Number Placeholder 6"/>
          <p:cNvSpPr>
            <a:spLocks noGrp="1"/>
          </p:cNvSpPr>
          <p:nvPr>
            <p:ph type="sldNum" sz="quarter" idx="11"/>
          </p:nvPr>
        </p:nvSpPr>
        <p:spPr/>
        <p:txBody>
          <a:bodyPr/>
          <a:lstStyle>
            <a:lvl1pPr>
              <a:defRPr/>
            </a:lvl1pPr>
          </a:lstStyle>
          <a:p>
            <a:pPr>
              <a:defRPr/>
            </a:pPr>
            <a:fld id="{B62CA6AB-03F7-4904-8346-7B7D13A4FC39}" type="slidenum">
              <a:rPr lang="en-US"/>
              <a:pPr>
                <a:defRPr/>
              </a:pPr>
              <a:t>‹#›</a:t>
            </a:fld>
            <a:endParaRPr lang="en-US"/>
          </a:p>
        </p:txBody>
      </p:sp>
      <p:sp>
        <p:nvSpPr>
          <p:cNvPr id="50" name="Footer Placeholder 5"/>
          <p:cNvSpPr>
            <a:spLocks noGrp="1"/>
          </p:cNvSpPr>
          <p:nvPr>
            <p:ph type="ftr" sz="quarter" idx="12"/>
          </p:nvPr>
        </p:nvSpPr>
        <p:spPr>
          <a:xfrm>
            <a:off x="4641850" y="5724525"/>
            <a:ext cx="3492500" cy="365125"/>
          </a:xfrm>
        </p:spPr>
        <p:txBody>
          <a:bodyPr>
            <a:normAutofit/>
          </a:bodyPr>
          <a:lstStyle>
            <a:lvl1pPr>
              <a:defRPr/>
            </a:lvl1pPr>
          </a:lstStyle>
          <a:p>
            <a:pPr>
              <a:defRPr/>
            </a:pP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5" name="Group 60"/>
          <p:cNvGrpSpPr>
            <a:grpSpLocks/>
          </p:cNvGrpSpPr>
          <p:nvPr/>
        </p:nvGrpSpPr>
        <p:grpSpPr bwMode="auto">
          <a:xfrm>
            <a:off x="-382588" y="0"/>
            <a:ext cx="9932988" cy="6858000"/>
            <a:chOff x="-382404" y="0"/>
            <a:chExt cx="9932332" cy="6858000"/>
          </a:xfrm>
        </p:grpSpPr>
        <p:grpSp>
          <p:nvGrpSpPr>
            <p:cNvPr id="6" name="Group 61"/>
            <p:cNvGrpSpPr>
              <a:grpSpLocks/>
            </p:cNvGrpSpPr>
            <p:nvPr/>
          </p:nvGrpSpPr>
          <p:grpSpPr bwMode="auto">
            <a:xfrm>
              <a:off x="159" y="-28575"/>
              <a:ext cx="9114823" cy="6886575"/>
              <a:chOff x="159" y="-28575"/>
              <a:chExt cx="9114823" cy="6886575"/>
            </a:xfrm>
          </p:grpSpPr>
          <p:grpSp>
            <p:nvGrpSpPr>
              <p:cNvPr id="29" name="Group 4"/>
              <p:cNvGrpSpPr>
                <a:grpSpLocks/>
              </p:cNvGrpSpPr>
              <p:nvPr/>
            </p:nvGrpSpPr>
            <p:grpSpPr bwMode="auto">
              <a:xfrm>
                <a:off x="159" y="0"/>
                <a:ext cx="2514434" cy="6858000"/>
                <a:chOff x="159" y="0"/>
                <a:chExt cx="2514434" cy="6858000"/>
              </a:xfrm>
            </p:grpSpPr>
            <p:sp>
              <p:nvSpPr>
                <p:cNvPr id="41" name="Rectangle 40"/>
                <p:cNvSpPr/>
                <p:nvPr/>
              </p:nvSpPr>
              <p:spPr>
                <a:xfrm>
                  <a:off x="914499"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42" name="Rectangle 2"/>
                <p:cNvSpPr/>
                <p:nvPr/>
              </p:nvSpPr>
              <p:spPr>
                <a:xfrm>
                  <a:off x="159"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43" name="Rectangle 3"/>
                <p:cNvSpPr/>
                <p:nvPr/>
              </p:nvSpPr>
              <p:spPr>
                <a:xfrm>
                  <a:off x="228744"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grpSp>
          <p:grpSp>
            <p:nvGrpSpPr>
              <p:cNvPr id="30" name="Group 5"/>
              <p:cNvGrpSpPr>
                <a:grpSpLocks/>
              </p:cNvGrpSpPr>
              <p:nvPr/>
            </p:nvGrpSpPr>
            <p:grpSpPr bwMode="auto">
              <a:xfrm>
                <a:off x="422406" y="0"/>
                <a:ext cx="2514434" cy="6858000"/>
                <a:chOff x="-504" y="0"/>
                <a:chExt cx="2514434" cy="6858000"/>
              </a:xfrm>
            </p:grpSpPr>
            <p:sp>
              <p:nvSpPr>
                <p:cNvPr id="38" name="Rectangle 37"/>
                <p:cNvSpPr/>
                <p:nvPr/>
              </p:nvSpPr>
              <p:spPr>
                <a:xfrm>
                  <a:off x="913836"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39" name="Rectangle 38"/>
                <p:cNvSpPr/>
                <p:nvPr/>
              </p:nvSpPr>
              <p:spPr>
                <a:xfrm>
                  <a:off x="-504"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40" name="Rectangle 39"/>
                <p:cNvSpPr/>
                <p:nvPr/>
              </p:nvSpPr>
              <p:spPr>
                <a:xfrm>
                  <a:off x="228081"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grpSp>
          <p:grpSp>
            <p:nvGrpSpPr>
              <p:cNvPr id="31" name="Group 9"/>
              <p:cNvGrpSpPr>
                <a:grpSpLocks/>
              </p:cNvGrpSpPr>
              <p:nvPr/>
            </p:nvGrpSpPr>
            <p:grpSpPr bwMode="auto">
              <a:xfrm rot="10800000">
                <a:off x="6600548" y="-28575"/>
                <a:ext cx="2514434" cy="6858000"/>
                <a:chOff x="29018" y="28575"/>
                <a:chExt cx="2514434" cy="6858000"/>
              </a:xfrm>
            </p:grpSpPr>
            <p:sp>
              <p:nvSpPr>
                <p:cNvPr id="35" name="Rectangle 34"/>
                <p:cNvSpPr/>
                <p:nvPr/>
              </p:nvSpPr>
              <p:spPr>
                <a:xfrm>
                  <a:off x="951294" y="36512"/>
                  <a:ext cx="1600094" cy="6858001"/>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36" name="Rectangle 35"/>
                <p:cNvSpPr/>
                <p:nvPr/>
              </p:nvSpPr>
              <p:spPr>
                <a:xfrm>
                  <a:off x="36954" y="36512"/>
                  <a:ext cx="457170" cy="6858001"/>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37" name="Rectangle 36"/>
                <p:cNvSpPr/>
                <p:nvPr/>
              </p:nvSpPr>
              <p:spPr>
                <a:xfrm>
                  <a:off x="265539" y="36512"/>
                  <a:ext cx="761950" cy="6858001"/>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grpSp>
          <p:sp>
            <p:nvSpPr>
              <p:cNvPr id="32" name="Rectangle 31"/>
              <p:cNvSpPr/>
              <p:nvPr/>
            </p:nvSpPr>
            <p:spPr>
              <a:xfrm>
                <a:off x="3809907" y="0"/>
                <a:ext cx="281921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33" name="Rectangle 32"/>
              <p:cNvSpPr/>
              <p:nvPr/>
            </p:nvSpPr>
            <p:spPr>
              <a:xfrm>
                <a:off x="2895568"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34" name="Rectangle 33"/>
              <p:cNvSpPr/>
              <p:nvPr/>
            </p:nvSpPr>
            <p:spPr>
              <a:xfrm>
                <a:off x="3124153"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grpSp>
        <p:sp>
          <p:nvSpPr>
            <p:cNvPr id="7" name="Freeform 6"/>
            <p:cNvSpPr/>
            <p:nvPr/>
          </p:nvSpPr>
          <p:spPr>
            <a:xfrm>
              <a:off x="-12540" y="5035550"/>
              <a:ext cx="9144984" cy="1174750"/>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ea typeface="ＭＳ Ｐゴシック" charset="-128"/>
              </a:endParaRPr>
            </a:p>
          </p:txBody>
        </p:sp>
        <p:sp>
          <p:nvSpPr>
            <p:cNvPr id="8" name="Freeform 7"/>
            <p:cNvSpPr/>
            <p:nvPr/>
          </p:nvSpPr>
          <p:spPr>
            <a:xfrm>
              <a:off x="-12540" y="3467100"/>
              <a:ext cx="9144984" cy="890588"/>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ea typeface="ＭＳ Ｐゴシック" charset="-128"/>
              </a:endParaRPr>
            </a:p>
          </p:txBody>
        </p:sp>
        <p:sp>
          <p:nvSpPr>
            <p:cNvPr id="9" name="Freeform 8"/>
            <p:cNvSpPr/>
            <p:nvPr/>
          </p:nvSpPr>
          <p:spPr>
            <a:xfrm>
              <a:off x="-23653" y="5640388"/>
              <a:ext cx="3004940" cy="1211262"/>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ea typeface="ＭＳ Ｐゴシック" charset="-128"/>
              </a:endParaRPr>
            </a:p>
          </p:txBody>
        </p:sp>
        <p:sp>
          <p:nvSpPr>
            <p:cNvPr id="10" name="Freeform 9"/>
            <p:cNvSpPr/>
            <p:nvPr/>
          </p:nvSpPr>
          <p:spPr>
            <a:xfrm>
              <a:off x="-12540" y="5284788"/>
              <a:ext cx="9144984" cy="1477962"/>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ea typeface="ＭＳ Ｐゴシック" charset="-128"/>
              </a:endParaRPr>
            </a:p>
          </p:txBody>
        </p:sp>
        <p:sp>
          <p:nvSpPr>
            <p:cNvPr id="11" name="Freeform 10"/>
            <p:cNvSpPr/>
            <p:nvPr/>
          </p:nvSpPr>
          <p:spPr>
            <a:xfrm>
              <a:off x="2136793" y="5132388"/>
              <a:ext cx="6982952" cy="171926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ea typeface="ＭＳ Ｐゴシック" charset="-128"/>
              </a:endParaRPr>
            </a:p>
          </p:txBody>
        </p:sp>
        <p:sp>
          <p:nvSpPr>
            <p:cNvPr id="12" name="Hexagon 11"/>
            <p:cNvSpPr/>
            <p:nvPr/>
          </p:nvSpPr>
          <p:spPr>
            <a:xfrm rot="1800000">
              <a:off x="2995574" y="2859088"/>
              <a:ext cx="1601681" cy="1389062"/>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13" name="Hexagon 12"/>
            <p:cNvSpPr/>
            <p:nvPr/>
          </p:nvSpPr>
          <p:spPr>
            <a:xfrm rot="1800000">
              <a:off x="3719426" y="4125913"/>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14" name="Hexagon 13"/>
            <p:cNvSpPr/>
            <p:nvPr/>
          </p:nvSpPr>
          <p:spPr>
            <a:xfrm rot="1800000">
              <a:off x="3728950" y="1592263"/>
              <a:ext cx="1601681"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15" name="Hexagon 14"/>
            <p:cNvSpPr/>
            <p:nvPr/>
          </p:nvSpPr>
          <p:spPr>
            <a:xfrm rot="1800000">
              <a:off x="2976525" y="325438"/>
              <a:ext cx="1601681" cy="1389062"/>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16" name="Hexagon 15"/>
            <p:cNvSpPr/>
            <p:nvPr/>
          </p:nvSpPr>
          <p:spPr>
            <a:xfrm rot="1800000">
              <a:off x="4462327" y="5383213"/>
              <a:ext cx="1601681" cy="1389062"/>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17" name="Freeform 16"/>
            <p:cNvSpPr/>
            <p:nvPr/>
          </p:nvSpPr>
          <p:spPr>
            <a:xfrm rot="1800000">
              <a:off x="-382404" y="4202113"/>
              <a:ext cx="1261980" cy="1387475"/>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18" name="Hexagon 17"/>
            <p:cNvSpPr/>
            <p:nvPr/>
          </p:nvSpPr>
          <p:spPr>
            <a:xfrm rot="1800000">
              <a:off x="23970" y="5402263"/>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19" name="Hexagon 18"/>
            <p:cNvSpPr/>
            <p:nvPr/>
          </p:nvSpPr>
          <p:spPr>
            <a:xfrm rot="1800000">
              <a:off x="52543" y="2849563"/>
              <a:ext cx="1601681"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20" name="Hexagon 19"/>
            <p:cNvSpPr/>
            <p:nvPr/>
          </p:nvSpPr>
          <p:spPr>
            <a:xfrm rot="1800000">
              <a:off x="776395" y="4125913"/>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21" name="Hexagon 20"/>
            <p:cNvSpPr/>
            <p:nvPr/>
          </p:nvSpPr>
          <p:spPr>
            <a:xfrm rot="1800000">
              <a:off x="1509772" y="5411788"/>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22" name="Hexagon 21"/>
            <p:cNvSpPr/>
            <p:nvPr/>
          </p:nvSpPr>
          <p:spPr>
            <a:xfrm rot="1800000">
              <a:off x="1528821" y="2859088"/>
              <a:ext cx="1601681"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23" name="Hexagon 22"/>
            <p:cNvSpPr/>
            <p:nvPr/>
          </p:nvSpPr>
          <p:spPr>
            <a:xfrm rot="1800000">
              <a:off x="795444" y="1563688"/>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24" name="Hexagon 23"/>
            <p:cNvSpPr/>
            <p:nvPr/>
          </p:nvSpPr>
          <p:spPr>
            <a:xfrm rot="1800000">
              <a:off x="6806909" y="4144963"/>
              <a:ext cx="1600094" cy="1389062"/>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25" name="Hexagon 24"/>
            <p:cNvSpPr/>
            <p:nvPr/>
          </p:nvSpPr>
          <p:spPr>
            <a:xfrm rot="1800000">
              <a:off x="7549810" y="5421313"/>
              <a:ext cx="1600094"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26" name="Hexagon 25"/>
            <p:cNvSpPr/>
            <p:nvPr/>
          </p:nvSpPr>
          <p:spPr>
            <a:xfrm rot="1800000">
              <a:off x="7549810" y="2868613"/>
              <a:ext cx="1600094"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27" name="Freeform 26"/>
            <p:cNvSpPr/>
            <p:nvPr/>
          </p:nvSpPr>
          <p:spPr>
            <a:xfrm rot="1800000">
              <a:off x="8306998" y="4056063"/>
              <a:ext cx="1242930" cy="1387475"/>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28" name="Freeform 27"/>
            <p:cNvSpPr/>
            <p:nvPr/>
          </p:nvSpPr>
          <p:spPr>
            <a:xfrm rot="1800000">
              <a:off x="8306998" y="1511300"/>
              <a:ext cx="1241343" cy="1389063"/>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grpSp>
      <p:sp>
        <p:nvSpPr>
          <p:cNvPr id="44" name="Rectangle 43"/>
          <p:cNvSpPr/>
          <p:nvPr/>
        </p:nvSpPr>
        <p:spPr>
          <a:xfrm>
            <a:off x="4560888" y="-22225"/>
            <a:ext cx="3679825" cy="6272213"/>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45" name="Rectangle 44"/>
          <p:cNvSpPr/>
          <p:nvPr/>
        </p:nvSpPr>
        <p:spPr>
          <a:xfrm>
            <a:off x="4649788" y="-22225"/>
            <a:ext cx="3505200" cy="6238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46" name="Rectangle 45"/>
          <p:cNvSpPr/>
          <p:nvPr/>
        </p:nvSpPr>
        <p:spPr>
          <a:xfrm>
            <a:off x="904875" y="601663"/>
            <a:ext cx="3562350" cy="5648325"/>
          </a:xfrm>
          <a:prstGeom prst="rect">
            <a:avLst/>
          </a:prstGeom>
          <a:solidFill>
            <a:srgbClr val="FFFFFF"/>
          </a:solidFill>
          <a:ln w="3175">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47" name="Rectangle 46"/>
          <p:cNvSpPr/>
          <p:nvPr/>
        </p:nvSpPr>
        <p:spPr>
          <a:xfrm>
            <a:off x="4651375" y="6088063"/>
            <a:ext cx="3505200" cy="825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2" name="Title 1"/>
          <p:cNvSpPr>
            <a:spLocks noGrp="1"/>
          </p:cNvSpPr>
          <p:nvPr>
            <p:ph type="title"/>
          </p:nvPr>
        </p:nvSpPr>
        <p:spPr>
          <a:xfrm>
            <a:off x="4734424" y="2660904"/>
            <a:ext cx="3300984" cy="1463040"/>
          </a:xfrm>
        </p:spPr>
        <p:txBody>
          <a:bodyPr>
            <a:normAutofit/>
          </a:bodyPr>
          <a:lstStyle>
            <a:lvl1pPr algn="l">
              <a:defRPr sz="2800" b="0"/>
            </a:lvl1pPr>
          </a:lstStyle>
          <a:p>
            <a:r>
              <a:rPr lang="en-US" smtClean="0"/>
              <a:t>Click to edit Master title style</a:t>
            </a:r>
            <a:endParaRPr lang="en-US"/>
          </a:p>
        </p:txBody>
      </p:sp>
      <p:sp>
        <p:nvSpPr>
          <p:cNvPr id="3" name="Picture Placeholder 2"/>
          <p:cNvSpPr>
            <a:spLocks noGrp="1"/>
          </p:cNvSpPr>
          <p:nvPr>
            <p:ph type="pic" idx="1"/>
          </p:nvPr>
        </p:nvSpPr>
        <p:spPr>
          <a:xfrm>
            <a:off x="1005208" y="693795"/>
            <a:ext cx="3359623" cy="5468112"/>
          </a:xfrm>
        </p:spPr>
        <p:txBody>
          <a:bodyPr rtlCol="0">
            <a:normAutofit/>
          </a:bodyPr>
          <a:lstStyle>
            <a:lvl1pPr marL="0" indent="0">
              <a:buNone/>
              <a:defRPr sz="3200">
                <a:solidFill>
                  <a:schemeClr val="accent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4734630" y="4133088"/>
            <a:ext cx="3300573" cy="1519561"/>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8" name="Date Placeholder 4"/>
          <p:cNvSpPr>
            <a:spLocks noGrp="1"/>
          </p:cNvSpPr>
          <p:nvPr>
            <p:ph type="dt" sz="half" idx="10"/>
          </p:nvPr>
        </p:nvSpPr>
        <p:spPr/>
        <p:txBody>
          <a:bodyPr/>
          <a:lstStyle>
            <a:lvl1pPr>
              <a:defRPr/>
            </a:lvl1pPr>
          </a:lstStyle>
          <a:p>
            <a:pPr>
              <a:defRPr/>
            </a:pPr>
            <a:endParaRPr lang="en-US"/>
          </a:p>
        </p:txBody>
      </p:sp>
      <p:sp>
        <p:nvSpPr>
          <p:cNvPr id="49" name="Footer Placeholder 5"/>
          <p:cNvSpPr>
            <a:spLocks noGrp="1"/>
          </p:cNvSpPr>
          <p:nvPr>
            <p:ph type="ftr" sz="quarter" idx="11"/>
          </p:nvPr>
        </p:nvSpPr>
        <p:spPr>
          <a:xfrm>
            <a:off x="4641850" y="5724525"/>
            <a:ext cx="3492500" cy="365125"/>
          </a:xfrm>
        </p:spPr>
        <p:txBody>
          <a:bodyPr>
            <a:normAutofit/>
          </a:bodyPr>
          <a:lstStyle>
            <a:lvl1pPr>
              <a:defRPr/>
            </a:lvl1pPr>
          </a:lstStyle>
          <a:p>
            <a:pPr>
              <a:defRPr/>
            </a:pPr>
            <a:endParaRPr lang="en-US"/>
          </a:p>
        </p:txBody>
      </p:sp>
      <p:sp>
        <p:nvSpPr>
          <p:cNvPr id="50" name="Slide Number Placeholder 6"/>
          <p:cNvSpPr>
            <a:spLocks noGrp="1"/>
          </p:cNvSpPr>
          <p:nvPr>
            <p:ph type="sldNum" sz="quarter" idx="12"/>
          </p:nvPr>
        </p:nvSpPr>
        <p:spPr/>
        <p:txBody>
          <a:bodyPr/>
          <a:lstStyle>
            <a:lvl1pPr>
              <a:defRPr/>
            </a:lvl1pPr>
          </a:lstStyle>
          <a:p>
            <a:pPr>
              <a:defRPr/>
            </a:pPr>
            <a:fld id="{E5AD5C3E-2973-4D2B-B98B-C685AFF77C0B}"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grpSp>
        <p:nvGrpSpPr>
          <p:cNvPr id="1026" name="Group 41"/>
          <p:cNvGrpSpPr>
            <a:grpSpLocks/>
          </p:cNvGrpSpPr>
          <p:nvPr/>
        </p:nvGrpSpPr>
        <p:grpSpPr bwMode="auto">
          <a:xfrm>
            <a:off x="-304800" y="0"/>
            <a:ext cx="9932988" cy="6858000"/>
            <a:chOff x="-382404" y="0"/>
            <a:chExt cx="9932332" cy="6858000"/>
          </a:xfrm>
        </p:grpSpPr>
        <p:grpSp>
          <p:nvGrpSpPr>
            <p:cNvPr id="1035" name="Group 44"/>
            <p:cNvGrpSpPr>
              <a:grpSpLocks/>
            </p:cNvGrpSpPr>
            <p:nvPr/>
          </p:nvGrpSpPr>
          <p:grpSpPr bwMode="auto">
            <a:xfrm>
              <a:off x="0" y="0"/>
              <a:ext cx="9144000" cy="6858000"/>
              <a:chOff x="0" y="0"/>
              <a:chExt cx="9144000" cy="6858000"/>
            </a:xfrm>
          </p:grpSpPr>
          <p:grpSp>
            <p:nvGrpSpPr>
              <p:cNvPr id="1058" name="Group 4"/>
              <p:cNvGrpSpPr>
                <a:grpSpLocks/>
              </p:cNvGrpSpPr>
              <p:nvPr/>
            </p:nvGrpSpPr>
            <p:grpSpPr bwMode="auto">
              <a:xfrm>
                <a:off x="0" y="0"/>
                <a:ext cx="2514600" cy="6858000"/>
                <a:chOff x="0" y="0"/>
                <a:chExt cx="2514600" cy="6858000"/>
              </a:xfrm>
            </p:grpSpPr>
            <p:sp>
              <p:nvSpPr>
                <p:cNvPr id="113" name="Rectangle 112"/>
                <p:cNvSpPr/>
                <p:nvPr/>
              </p:nvSpPr>
              <p:spPr>
                <a:xfrm>
                  <a:off x="914499"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114" name="Rectangle 2"/>
                <p:cNvSpPr/>
                <p:nvPr/>
              </p:nvSpPr>
              <p:spPr>
                <a:xfrm>
                  <a:off x="159"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115" name="Rectangle 3"/>
                <p:cNvSpPr/>
                <p:nvPr/>
              </p:nvSpPr>
              <p:spPr>
                <a:xfrm>
                  <a:off x="228744"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grpSp>
          <p:grpSp>
            <p:nvGrpSpPr>
              <p:cNvPr id="1059" name="Group 5"/>
              <p:cNvGrpSpPr>
                <a:grpSpLocks/>
              </p:cNvGrpSpPr>
              <p:nvPr/>
            </p:nvGrpSpPr>
            <p:grpSpPr bwMode="auto">
              <a:xfrm>
                <a:off x="422910" y="0"/>
                <a:ext cx="2514600" cy="6858000"/>
                <a:chOff x="0" y="0"/>
                <a:chExt cx="2514600" cy="6858000"/>
              </a:xfrm>
            </p:grpSpPr>
            <p:sp>
              <p:nvSpPr>
                <p:cNvPr id="110" name="Rectangle 109"/>
                <p:cNvSpPr/>
                <p:nvPr/>
              </p:nvSpPr>
              <p:spPr>
                <a:xfrm>
                  <a:off x="913836"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111" name="Rectangle 110"/>
                <p:cNvSpPr/>
                <p:nvPr/>
              </p:nvSpPr>
              <p:spPr>
                <a:xfrm>
                  <a:off x="-504"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112" name="Rectangle 111"/>
                <p:cNvSpPr/>
                <p:nvPr/>
              </p:nvSpPr>
              <p:spPr>
                <a:xfrm>
                  <a:off x="228081"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grpSp>
          <p:grpSp>
            <p:nvGrpSpPr>
              <p:cNvPr id="1060" name="Group 9"/>
              <p:cNvGrpSpPr>
                <a:grpSpLocks/>
              </p:cNvGrpSpPr>
              <p:nvPr/>
            </p:nvGrpSpPr>
            <p:grpSpPr bwMode="auto">
              <a:xfrm rot="10800000">
                <a:off x="6629400" y="0"/>
                <a:ext cx="2514600" cy="6858000"/>
                <a:chOff x="0" y="0"/>
                <a:chExt cx="2514600" cy="6858000"/>
              </a:xfrm>
            </p:grpSpPr>
            <p:sp>
              <p:nvSpPr>
                <p:cNvPr id="107" name="Rectangle 106"/>
                <p:cNvSpPr/>
                <p:nvPr/>
              </p:nvSpPr>
              <p:spPr>
                <a:xfrm>
                  <a:off x="951295" y="36512"/>
                  <a:ext cx="1600094" cy="6858001"/>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108" name="Rectangle 107"/>
                <p:cNvSpPr/>
                <p:nvPr/>
              </p:nvSpPr>
              <p:spPr>
                <a:xfrm>
                  <a:off x="36956" y="36512"/>
                  <a:ext cx="457170" cy="6858001"/>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109" name="Rectangle 108"/>
                <p:cNvSpPr/>
                <p:nvPr/>
              </p:nvSpPr>
              <p:spPr>
                <a:xfrm>
                  <a:off x="265540" y="36512"/>
                  <a:ext cx="761950" cy="6858001"/>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grpSp>
          <p:sp>
            <p:nvSpPr>
              <p:cNvPr id="104" name="Rectangle 103"/>
              <p:cNvSpPr/>
              <p:nvPr/>
            </p:nvSpPr>
            <p:spPr>
              <a:xfrm>
                <a:off x="3809907" y="0"/>
                <a:ext cx="281921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105" name="Rectangle 104"/>
              <p:cNvSpPr/>
              <p:nvPr/>
            </p:nvSpPr>
            <p:spPr>
              <a:xfrm>
                <a:off x="2895568"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106" name="Rectangle 105"/>
              <p:cNvSpPr/>
              <p:nvPr/>
            </p:nvSpPr>
            <p:spPr>
              <a:xfrm>
                <a:off x="3124153"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grpSp>
        <p:sp>
          <p:nvSpPr>
            <p:cNvPr id="44" name="Freeform 43"/>
            <p:cNvSpPr/>
            <p:nvPr/>
          </p:nvSpPr>
          <p:spPr>
            <a:xfrm>
              <a:off x="-12540" y="5035550"/>
              <a:ext cx="9144983" cy="1174750"/>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ea typeface="ＭＳ Ｐゴシック" charset="-128"/>
              </a:endParaRPr>
            </a:p>
          </p:txBody>
        </p:sp>
        <p:sp>
          <p:nvSpPr>
            <p:cNvPr id="45" name="Freeform 44"/>
            <p:cNvSpPr/>
            <p:nvPr/>
          </p:nvSpPr>
          <p:spPr>
            <a:xfrm>
              <a:off x="-12540" y="3467100"/>
              <a:ext cx="9144983" cy="890588"/>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ea typeface="ＭＳ Ｐゴシック" charset="-128"/>
              </a:endParaRPr>
            </a:p>
          </p:txBody>
        </p:sp>
        <p:sp>
          <p:nvSpPr>
            <p:cNvPr id="46" name="Freeform 45"/>
            <p:cNvSpPr/>
            <p:nvPr/>
          </p:nvSpPr>
          <p:spPr>
            <a:xfrm>
              <a:off x="-23653" y="5640388"/>
              <a:ext cx="3004940" cy="1211262"/>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ea typeface="ＭＳ Ｐゴシック" charset="-128"/>
              </a:endParaRPr>
            </a:p>
          </p:txBody>
        </p:sp>
        <p:sp>
          <p:nvSpPr>
            <p:cNvPr id="47" name="Freeform 46"/>
            <p:cNvSpPr/>
            <p:nvPr/>
          </p:nvSpPr>
          <p:spPr>
            <a:xfrm>
              <a:off x="-12540" y="5284788"/>
              <a:ext cx="9144983" cy="1477962"/>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ea typeface="ＭＳ Ｐゴシック" charset="-128"/>
              </a:endParaRPr>
            </a:p>
          </p:txBody>
        </p:sp>
        <p:sp>
          <p:nvSpPr>
            <p:cNvPr id="49" name="Freeform 48"/>
            <p:cNvSpPr/>
            <p:nvPr/>
          </p:nvSpPr>
          <p:spPr>
            <a:xfrm>
              <a:off x="2136793" y="5132388"/>
              <a:ext cx="6982951" cy="171926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ea typeface="ＭＳ Ｐゴシック" charset="-128"/>
              </a:endParaRPr>
            </a:p>
          </p:txBody>
        </p:sp>
        <p:sp>
          <p:nvSpPr>
            <p:cNvPr id="50" name="Hexagon 49"/>
            <p:cNvSpPr/>
            <p:nvPr/>
          </p:nvSpPr>
          <p:spPr>
            <a:xfrm rot="1800000">
              <a:off x="2995573" y="2859088"/>
              <a:ext cx="1601682" cy="1389062"/>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51" name="Hexagon 50"/>
            <p:cNvSpPr/>
            <p:nvPr/>
          </p:nvSpPr>
          <p:spPr>
            <a:xfrm rot="1800000">
              <a:off x="3719425" y="4125913"/>
              <a:ext cx="1601682"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52" name="Hexagon 51"/>
            <p:cNvSpPr/>
            <p:nvPr/>
          </p:nvSpPr>
          <p:spPr>
            <a:xfrm rot="1800000">
              <a:off x="3728949" y="1592263"/>
              <a:ext cx="1601682"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53" name="Hexagon 52"/>
            <p:cNvSpPr/>
            <p:nvPr/>
          </p:nvSpPr>
          <p:spPr>
            <a:xfrm rot="1800000">
              <a:off x="2976524" y="325438"/>
              <a:ext cx="1601682" cy="1389062"/>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54" name="Hexagon 53"/>
            <p:cNvSpPr/>
            <p:nvPr/>
          </p:nvSpPr>
          <p:spPr>
            <a:xfrm rot="1800000">
              <a:off x="4462326" y="5383213"/>
              <a:ext cx="1601682" cy="1389062"/>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55" name="Freeform 54"/>
            <p:cNvSpPr/>
            <p:nvPr/>
          </p:nvSpPr>
          <p:spPr>
            <a:xfrm rot="1800000">
              <a:off x="-382404" y="4202113"/>
              <a:ext cx="1261980" cy="1387475"/>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56" name="Hexagon 55"/>
            <p:cNvSpPr/>
            <p:nvPr/>
          </p:nvSpPr>
          <p:spPr>
            <a:xfrm rot="1800000">
              <a:off x="23969" y="5402263"/>
              <a:ext cx="1601682"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57" name="Hexagon 56"/>
            <p:cNvSpPr/>
            <p:nvPr/>
          </p:nvSpPr>
          <p:spPr>
            <a:xfrm rot="1800000">
              <a:off x="52542" y="2849563"/>
              <a:ext cx="1601682"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58" name="Hexagon 57"/>
            <p:cNvSpPr/>
            <p:nvPr/>
          </p:nvSpPr>
          <p:spPr>
            <a:xfrm rot="1800000">
              <a:off x="776394" y="4125913"/>
              <a:ext cx="1601682"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59" name="Hexagon 58"/>
            <p:cNvSpPr/>
            <p:nvPr/>
          </p:nvSpPr>
          <p:spPr>
            <a:xfrm rot="1800000">
              <a:off x="1509771" y="5411788"/>
              <a:ext cx="1601682"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60" name="Hexagon 59"/>
            <p:cNvSpPr/>
            <p:nvPr/>
          </p:nvSpPr>
          <p:spPr>
            <a:xfrm rot="1800000">
              <a:off x="1528820" y="2859088"/>
              <a:ext cx="1601682"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95" name="Hexagon 94"/>
            <p:cNvSpPr/>
            <p:nvPr/>
          </p:nvSpPr>
          <p:spPr>
            <a:xfrm rot="1800000">
              <a:off x="795443" y="1563688"/>
              <a:ext cx="1601682"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96" name="Hexagon 95"/>
            <p:cNvSpPr/>
            <p:nvPr/>
          </p:nvSpPr>
          <p:spPr>
            <a:xfrm rot="1800000">
              <a:off x="6806909" y="4144963"/>
              <a:ext cx="1600094" cy="1389062"/>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97" name="Hexagon 96"/>
            <p:cNvSpPr/>
            <p:nvPr/>
          </p:nvSpPr>
          <p:spPr>
            <a:xfrm rot="1800000">
              <a:off x="7549810" y="5421313"/>
              <a:ext cx="1600094"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98" name="Hexagon 97"/>
            <p:cNvSpPr/>
            <p:nvPr/>
          </p:nvSpPr>
          <p:spPr>
            <a:xfrm rot="1800000">
              <a:off x="7549810" y="2868613"/>
              <a:ext cx="1600094"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99" name="Freeform 98"/>
            <p:cNvSpPr/>
            <p:nvPr/>
          </p:nvSpPr>
          <p:spPr>
            <a:xfrm rot="1800000">
              <a:off x="8306997" y="4056063"/>
              <a:ext cx="1242931" cy="1387475"/>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100" name="Freeform 99"/>
            <p:cNvSpPr/>
            <p:nvPr/>
          </p:nvSpPr>
          <p:spPr>
            <a:xfrm rot="1800000">
              <a:off x="8306997" y="1511300"/>
              <a:ext cx="1241343" cy="1389063"/>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grpSp>
      <p:sp>
        <p:nvSpPr>
          <p:cNvPr id="66" name="Rectangle 65"/>
          <p:cNvSpPr/>
          <p:nvPr/>
        </p:nvSpPr>
        <p:spPr>
          <a:xfrm>
            <a:off x="457200" y="333375"/>
            <a:ext cx="8229600" cy="6186488"/>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70" name="Rectangle 69"/>
          <p:cNvSpPr/>
          <p:nvPr/>
        </p:nvSpPr>
        <p:spPr>
          <a:xfrm>
            <a:off x="4560888" y="-22225"/>
            <a:ext cx="3679825" cy="700088"/>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71" name="Rectangle 70"/>
          <p:cNvSpPr/>
          <p:nvPr/>
        </p:nvSpPr>
        <p:spPr>
          <a:xfrm>
            <a:off x="4649788" y="-22225"/>
            <a:ext cx="3505200" cy="6238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1030" name="Title Placeholder 1"/>
          <p:cNvSpPr>
            <a:spLocks noGrp="1"/>
          </p:cNvSpPr>
          <p:nvPr>
            <p:ph type="title"/>
          </p:nvPr>
        </p:nvSpPr>
        <p:spPr bwMode="auto">
          <a:xfrm>
            <a:off x="1042988" y="1027113"/>
            <a:ext cx="7024687" cy="11430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1031" name="Text Placeholder 2"/>
          <p:cNvSpPr>
            <a:spLocks noGrp="1"/>
          </p:cNvSpPr>
          <p:nvPr>
            <p:ph type="body" idx="1"/>
          </p:nvPr>
        </p:nvSpPr>
        <p:spPr bwMode="auto">
          <a:xfrm>
            <a:off x="1042988" y="2324100"/>
            <a:ext cx="6777037" cy="35083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5997575" y="223838"/>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FEFEFE"/>
                </a:solidFill>
                <a:latin typeface="Arial" pitchFamily="34" charset="0"/>
                <a:ea typeface="ＭＳ Ｐゴシック" charset="-128"/>
                <a:cs typeface="+mn-cs"/>
              </a:defRPr>
            </a:lvl1pPr>
          </a:lstStyle>
          <a:p>
            <a:pPr>
              <a:defRPr/>
            </a:pPr>
            <a:endParaRPr lang="en-US"/>
          </a:p>
        </p:txBody>
      </p:sp>
      <p:sp>
        <p:nvSpPr>
          <p:cNvPr id="5" name="Footer Placeholder 4"/>
          <p:cNvSpPr>
            <a:spLocks noGrp="1"/>
          </p:cNvSpPr>
          <p:nvPr>
            <p:ph type="ftr" sz="quarter" idx="3"/>
          </p:nvPr>
        </p:nvSpPr>
        <p:spPr>
          <a:xfrm>
            <a:off x="4641850" y="5851525"/>
            <a:ext cx="3502025"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chemeClr val="accent1"/>
                </a:solidFill>
                <a:latin typeface="Arial" pitchFamily="34" charset="0"/>
                <a:ea typeface="ＭＳ Ｐゴシック" charset="-128"/>
                <a:cs typeface="+mn-cs"/>
              </a:defRPr>
            </a:lvl1pPr>
          </a:lstStyle>
          <a:p>
            <a:pPr>
              <a:defRPr/>
            </a:pPr>
            <a:endParaRPr lang="en-US"/>
          </a:p>
        </p:txBody>
      </p:sp>
      <p:sp>
        <p:nvSpPr>
          <p:cNvPr id="6" name="Slide Number Placeholder 5"/>
          <p:cNvSpPr>
            <a:spLocks noGrp="1"/>
          </p:cNvSpPr>
          <p:nvPr>
            <p:ph type="sldNum" sz="quarter" idx="4"/>
          </p:nvPr>
        </p:nvSpPr>
        <p:spPr>
          <a:xfrm>
            <a:off x="4649788" y="223838"/>
            <a:ext cx="1331912"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FEFEFE"/>
                </a:solidFill>
              </a:defRPr>
            </a:lvl1pPr>
          </a:lstStyle>
          <a:p>
            <a:pPr>
              <a:defRPr/>
            </a:pPr>
            <a:fld id="{BD15CCDD-A04D-4528-8B95-19E28956E756}"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669" r:id="rId1"/>
    <p:sldLayoutId id="2147484658" r:id="rId2"/>
    <p:sldLayoutId id="2147484659" r:id="rId3"/>
    <p:sldLayoutId id="2147484660" r:id="rId4"/>
    <p:sldLayoutId id="2147484661" r:id="rId5"/>
    <p:sldLayoutId id="2147484662" r:id="rId6"/>
    <p:sldLayoutId id="2147484663" r:id="rId7"/>
    <p:sldLayoutId id="2147484670" r:id="rId8"/>
    <p:sldLayoutId id="2147484671" r:id="rId9"/>
    <p:sldLayoutId id="2147484664" r:id="rId10"/>
    <p:sldLayoutId id="2147484665" r:id="rId11"/>
    <p:sldLayoutId id="2147484666" r:id="rId12"/>
    <p:sldLayoutId id="2147484667" r:id="rId13"/>
    <p:sldLayoutId id="2147484668" r:id="rId14"/>
    <p:sldLayoutId id="2147484672" r:id="rId15"/>
    <p:sldLayoutId id="2147484673" r:id="rId16"/>
  </p:sldLayoutIdLst>
  <p:txStyles>
    <p:titleStyle>
      <a:lvl1pPr algn="l" rtl="0" eaLnBrk="0" fontAlgn="base" hangingPunct="0">
        <a:spcBef>
          <a:spcPct val="0"/>
        </a:spcBef>
        <a:spcAft>
          <a:spcPct val="0"/>
        </a:spcAft>
        <a:defRPr sz="4000" kern="1200">
          <a:solidFill>
            <a:schemeClr val="accent1"/>
          </a:solidFill>
          <a:latin typeface="+mj-lt"/>
          <a:ea typeface="ＭＳ Ｐゴシック" charset="0"/>
          <a:cs typeface="ＭＳ Ｐゴシック" charset="0"/>
        </a:defRPr>
      </a:lvl1pPr>
      <a:lvl2pPr algn="l" rtl="0" eaLnBrk="0" fontAlgn="base" hangingPunct="0">
        <a:spcBef>
          <a:spcPct val="0"/>
        </a:spcBef>
        <a:spcAft>
          <a:spcPct val="0"/>
        </a:spcAft>
        <a:defRPr sz="4000">
          <a:solidFill>
            <a:schemeClr val="accent1"/>
          </a:solidFill>
          <a:latin typeface="Century Gothic" charset="0"/>
          <a:ea typeface="ＭＳ Ｐゴシック" charset="0"/>
          <a:cs typeface="ＭＳ Ｐゴシック" charset="0"/>
        </a:defRPr>
      </a:lvl2pPr>
      <a:lvl3pPr algn="l" rtl="0" eaLnBrk="0" fontAlgn="base" hangingPunct="0">
        <a:spcBef>
          <a:spcPct val="0"/>
        </a:spcBef>
        <a:spcAft>
          <a:spcPct val="0"/>
        </a:spcAft>
        <a:defRPr sz="4000">
          <a:solidFill>
            <a:schemeClr val="accent1"/>
          </a:solidFill>
          <a:latin typeface="Century Gothic" charset="0"/>
          <a:ea typeface="ＭＳ Ｐゴシック" charset="0"/>
          <a:cs typeface="ＭＳ Ｐゴシック" charset="0"/>
        </a:defRPr>
      </a:lvl3pPr>
      <a:lvl4pPr algn="l" rtl="0" eaLnBrk="0" fontAlgn="base" hangingPunct="0">
        <a:spcBef>
          <a:spcPct val="0"/>
        </a:spcBef>
        <a:spcAft>
          <a:spcPct val="0"/>
        </a:spcAft>
        <a:defRPr sz="4000">
          <a:solidFill>
            <a:schemeClr val="accent1"/>
          </a:solidFill>
          <a:latin typeface="Century Gothic" charset="0"/>
          <a:ea typeface="ＭＳ Ｐゴシック" charset="0"/>
          <a:cs typeface="ＭＳ Ｐゴシック" charset="0"/>
        </a:defRPr>
      </a:lvl4pPr>
      <a:lvl5pPr algn="l" rtl="0" eaLnBrk="0" fontAlgn="base" hangingPunct="0">
        <a:spcBef>
          <a:spcPct val="0"/>
        </a:spcBef>
        <a:spcAft>
          <a:spcPct val="0"/>
        </a:spcAft>
        <a:defRPr sz="4000">
          <a:solidFill>
            <a:schemeClr val="accent1"/>
          </a:solidFill>
          <a:latin typeface="Century Gothic" charset="0"/>
          <a:ea typeface="ＭＳ Ｐゴシック" charset="0"/>
          <a:cs typeface="ＭＳ Ｐゴシック"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273050" algn="l" rtl="0" eaLnBrk="0" fontAlgn="base" hangingPunct="0">
        <a:spcBef>
          <a:spcPct val="20000"/>
        </a:spcBef>
        <a:spcAft>
          <a:spcPct val="0"/>
        </a:spcAft>
        <a:buClr>
          <a:schemeClr val="accent1"/>
        </a:buClr>
        <a:buSzPct val="76000"/>
        <a:buFont typeface="Wingdings 2" pitchFamily="18" charset="2"/>
        <a:buChar char=""/>
        <a:defRPr sz="2400" kern="1200">
          <a:solidFill>
            <a:schemeClr val="tx2"/>
          </a:solidFill>
          <a:latin typeface="+mn-lt"/>
          <a:ea typeface="ＭＳ Ｐゴシック" charset="0"/>
          <a:cs typeface="ＭＳ Ｐゴシック" charset="0"/>
        </a:defRPr>
      </a:lvl1pPr>
      <a:lvl2pPr marL="639763" indent="-273050" algn="l" rtl="0" eaLnBrk="0" fontAlgn="base" hangingPunct="0">
        <a:spcBef>
          <a:spcPct val="20000"/>
        </a:spcBef>
        <a:spcAft>
          <a:spcPct val="0"/>
        </a:spcAft>
        <a:buClr>
          <a:schemeClr val="accent1"/>
        </a:buClr>
        <a:buSzPct val="76000"/>
        <a:buFont typeface="Wingdings 2" pitchFamily="18" charset="2"/>
        <a:buChar char=""/>
        <a:defRPr sz="2200" kern="1200">
          <a:solidFill>
            <a:schemeClr val="tx2"/>
          </a:solidFill>
          <a:latin typeface="+mn-lt"/>
          <a:ea typeface="ＭＳ Ｐゴシック" charset="-128"/>
          <a:cs typeface="+mn-cs"/>
        </a:defRPr>
      </a:lvl2pPr>
      <a:lvl3pPr marL="914400" indent="-228600" algn="l" rtl="0" eaLnBrk="0" fontAlgn="base" hangingPunct="0">
        <a:spcBef>
          <a:spcPct val="20000"/>
        </a:spcBef>
        <a:spcAft>
          <a:spcPct val="0"/>
        </a:spcAft>
        <a:buClr>
          <a:schemeClr val="accent1"/>
        </a:buClr>
        <a:buSzPct val="76000"/>
        <a:buFont typeface="Wingdings 2" pitchFamily="18" charset="2"/>
        <a:buChar char=""/>
        <a:defRPr sz="2000" kern="1200">
          <a:solidFill>
            <a:schemeClr val="tx2"/>
          </a:solidFill>
          <a:latin typeface="+mn-lt"/>
          <a:ea typeface="ＭＳ Ｐゴシック" charset="-128"/>
          <a:cs typeface="+mn-cs"/>
        </a:defRPr>
      </a:lvl3pPr>
      <a:lvl4pPr marL="1123950" indent="-228600" algn="l" rtl="0" eaLnBrk="0" fontAlgn="base" hangingPunct="0">
        <a:spcBef>
          <a:spcPct val="20000"/>
        </a:spcBef>
        <a:spcAft>
          <a:spcPct val="0"/>
        </a:spcAft>
        <a:buClr>
          <a:schemeClr val="accent1"/>
        </a:buClr>
        <a:buSzPct val="76000"/>
        <a:buFont typeface="Wingdings 2" pitchFamily="18" charset="2"/>
        <a:buChar char=""/>
        <a:defRPr kern="1200">
          <a:solidFill>
            <a:schemeClr val="tx2"/>
          </a:solidFill>
          <a:latin typeface="+mn-lt"/>
          <a:ea typeface="ＭＳ Ｐゴシック" charset="-128"/>
          <a:cs typeface="+mn-cs"/>
        </a:defRPr>
      </a:lvl4pPr>
      <a:lvl5pPr marL="1325563" indent="-228600" algn="l" rtl="0" eaLnBrk="0" fontAlgn="base" hangingPunct="0">
        <a:spcBef>
          <a:spcPct val="20000"/>
        </a:spcBef>
        <a:spcAft>
          <a:spcPct val="0"/>
        </a:spcAft>
        <a:buClr>
          <a:schemeClr val="accent1"/>
        </a:buClr>
        <a:buSzPct val="76000"/>
        <a:buFont typeface="Wingdings 2" pitchFamily="18" charset="2"/>
        <a:buChar char=""/>
        <a:defRPr sz="1600" kern="1200">
          <a:solidFill>
            <a:schemeClr val="tx2"/>
          </a:solidFill>
          <a:latin typeface="+mn-lt"/>
          <a:ea typeface="ＭＳ Ｐゴシック" charset="-128"/>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11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4.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7.xml"/><Relationship Id="rId1" Type="http://schemas.openxmlformats.org/officeDocument/2006/relationships/vmlDrawing" Target="../drawings/vmlDrawing7.vml"/><Relationship Id="rId5" Type="http://schemas.openxmlformats.org/officeDocument/2006/relationships/image" Target="../media/image40.png"/><Relationship Id="rId4" Type="http://schemas.openxmlformats.org/officeDocument/2006/relationships/oleObject" Target="../embeddings/oleObject2.bin"/></Relationships>
</file>

<file path=ppt/slides/_rels/slide11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5.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7.xml"/><Relationship Id="rId1" Type="http://schemas.openxmlformats.org/officeDocument/2006/relationships/vmlDrawing" Target="../drawings/vmlDrawing8.vml"/><Relationship Id="rId5" Type="http://schemas.openxmlformats.org/officeDocument/2006/relationships/image" Target="../media/image43.png"/><Relationship Id="rId4" Type="http://schemas.openxmlformats.org/officeDocument/2006/relationships/oleObject" Target="???" TargetMode="External"/></Relationships>
</file>

<file path=ppt/slides/_rels/slide121.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7.xml"/><Relationship Id="rId1" Type="http://schemas.openxmlformats.org/officeDocument/2006/relationships/vmlDrawing" Target="../drawings/vmlDrawing9.vml"/><Relationship Id="rId5" Type="http://schemas.openxmlformats.org/officeDocument/2006/relationships/image" Target="../media/image44.png"/><Relationship Id="rId4" Type="http://schemas.openxmlformats.org/officeDocument/2006/relationships/package" Target="../embeddings/Microsoft_Word_Document4.docx"/></Relationships>
</file>

<file path=ppt/slides/_rels/slide122.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1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58.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26.xml.rels><?xml version="1.0" encoding="UTF-8" standalone="yes"?>
<Relationships xmlns="http://schemas.openxmlformats.org/package/2006/relationships"><Relationship Id="rId8" Type="http://schemas.openxmlformats.org/officeDocument/2006/relationships/diagramData" Target="../diagrams/data5.xml"/><Relationship Id="rId13" Type="http://schemas.openxmlformats.org/officeDocument/2006/relationships/diagramData" Target="../diagrams/data6.xml"/><Relationship Id="rId18" Type="http://schemas.openxmlformats.org/officeDocument/2006/relationships/diagramData" Target="../diagrams/data7.xml"/><Relationship Id="rId26" Type="http://schemas.openxmlformats.org/officeDocument/2006/relationships/diagramColors" Target="../diagrams/colors8.xml"/><Relationship Id="rId3" Type="http://schemas.openxmlformats.org/officeDocument/2006/relationships/diagramData" Target="../diagrams/data4.xml"/><Relationship Id="rId21" Type="http://schemas.openxmlformats.org/officeDocument/2006/relationships/diagramColors" Target="../diagrams/colors7.xml"/><Relationship Id="rId7" Type="http://schemas.microsoft.com/office/2007/relationships/diagramDrawing" Target="../diagrams/drawing4.xml"/><Relationship Id="rId12" Type="http://schemas.microsoft.com/office/2007/relationships/diagramDrawing" Target="../diagrams/drawing5.xml"/><Relationship Id="rId17" Type="http://schemas.microsoft.com/office/2007/relationships/diagramDrawing" Target="../diagrams/drawing6.xml"/><Relationship Id="rId25" Type="http://schemas.openxmlformats.org/officeDocument/2006/relationships/diagramQuickStyle" Target="../diagrams/quickStyle8.xml"/><Relationship Id="rId2" Type="http://schemas.openxmlformats.org/officeDocument/2006/relationships/notesSlide" Target="../notesSlides/notesSlide59.xml"/><Relationship Id="rId16" Type="http://schemas.openxmlformats.org/officeDocument/2006/relationships/diagramColors" Target="../diagrams/colors6.xml"/><Relationship Id="rId20" Type="http://schemas.openxmlformats.org/officeDocument/2006/relationships/diagramQuickStyle" Target="../diagrams/quickStyle7.xml"/><Relationship Id="rId1" Type="http://schemas.openxmlformats.org/officeDocument/2006/relationships/slideLayout" Target="../slideLayouts/slideLayout7.xml"/><Relationship Id="rId6" Type="http://schemas.openxmlformats.org/officeDocument/2006/relationships/diagramColors" Target="../diagrams/colors4.xml"/><Relationship Id="rId11" Type="http://schemas.openxmlformats.org/officeDocument/2006/relationships/diagramColors" Target="../diagrams/colors5.xml"/><Relationship Id="rId24" Type="http://schemas.openxmlformats.org/officeDocument/2006/relationships/diagramLayout" Target="../diagrams/layout8.xml"/><Relationship Id="rId5" Type="http://schemas.openxmlformats.org/officeDocument/2006/relationships/diagramQuickStyle" Target="../diagrams/quickStyle4.xml"/><Relationship Id="rId15" Type="http://schemas.openxmlformats.org/officeDocument/2006/relationships/diagramQuickStyle" Target="../diagrams/quickStyle6.xml"/><Relationship Id="rId23" Type="http://schemas.openxmlformats.org/officeDocument/2006/relationships/diagramData" Target="../diagrams/data8.xml"/><Relationship Id="rId10" Type="http://schemas.openxmlformats.org/officeDocument/2006/relationships/diagramQuickStyle" Target="../diagrams/quickStyle5.xml"/><Relationship Id="rId19" Type="http://schemas.openxmlformats.org/officeDocument/2006/relationships/diagramLayout" Target="../diagrams/layout7.xml"/><Relationship Id="rId4" Type="http://schemas.openxmlformats.org/officeDocument/2006/relationships/diagramLayout" Target="../diagrams/layout4.xml"/><Relationship Id="rId9" Type="http://schemas.openxmlformats.org/officeDocument/2006/relationships/diagramLayout" Target="../diagrams/layout5.xml"/><Relationship Id="rId14" Type="http://schemas.openxmlformats.org/officeDocument/2006/relationships/diagramLayout" Target="../diagrams/layout6.xml"/><Relationship Id="rId22" Type="http://schemas.microsoft.com/office/2007/relationships/diagramDrawing" Target="../diagrams/drawing7.xml"/><Relationship Id="rId27" Type="http://schemas.microsoft.com/office/2007/relationships/diagramDrawing" Target="../diagrams/drawing8.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61.xml"/><Relationship Id="rId1" Type="http://schemas.openxmlformats.org/officeDocument/2006/relationships/slideLayout" Target="../slideLayouts/slideLayout2.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63.xml"/><Relationship Id="rId1" Type="http://schemas.openxmlformats.org/officeDocument/2006/relationships/slideLayout" Target="../slideLayouts/slideLayout14.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66.xml"/><Relationship Id="rId1" Type="http://schemas.openxmlformats.org/officeDocument/2006/relationships/slideLayout" Target="../slideLayouts/slideLayout13.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3" Type="http://schemas.openxmlformats.org/officeDocument/2006/relationships/hyperlink" Target="../../../Columbus%20Training%20sent%20to%20SERRCs/Training%20Module%205/Letter%20to%20parents.DOC" TargetMode="External"/><Relationship Id="rId7" Type="http://schemas.openxmlformats.org/officeDocument/2006/relationships/hyperlink" Target="../../../Columbus%20Training%20sent%20to%20SERRCs/Training%20Module%205/Intro%20letter%20from%20Superv.doc" TargetMode="External"/><Relationship Id="rId2" Type="http://schemas.openxmlformats.org/officeDocument/2006/relationships/notesSlide" Target="../notesSlides/notesSlide68.xml"/><Relationship Id="rId1" Type="http://schemas.openxmlformats.org/officeDocument/2006/relationships/slideLayout" Target="../slideLayouts/slideLayout2.xml"/><Relationship Id="rId6" Type="http://schemas.openxmlformats.org/officeDocument/2006/relationships/hyperlink" Target="../../../Columbus%20Training%20sent%20to%20SERRCs/Training%20Module%205/Letter%20%20IECSE%20CC%20director.doc" TargetMode="External"/><Relationship Id="rId5" Type="http://schemas.openxmlformats.org/officeDocument/2006/relationships/hyperlink" Target="../../../Columbus%20Training%20sent%20to%20SERRCs/Training%20Module%205/Intro%20Letter%20teachers.doc" TargetMode="External"/><Relationship Id="rId4" Type="http://schemas.openxmlformats.org/officeDocument/2006/relationships/hyperlink" Target="../../../Columbus%20Training%20sent%20to%20SERRCs/Training%20Module%205/Letter%20to%20homebased%20Provider.DOC" TargetMode="External"/></Relationships>
</file>

<file path=ppt/slides/_rels/slide138.xml.rels><?xml version="1.0" encoding="UTF-8" standalone="yes"?>
<Relationships xmlns="http://schemas.openxmlformats.org/package/2006/relationships"><Relationship Id="rId3" Type="http://schemas.openxmlformats.org/officeDocument/2006/relationships/image" Target="../media/image49.wmf"/><Relationship Id="rId2" Type="http://schemas.openxmlformats.org/officeDocument/2006/relationships/notesSlide" Target="../notesSlides/notesSlide69.xml"/><Relationship Id="rId1" Type="http://schemas.openxmlformats.org/officeDocument/2006/relationships/slideLayout" Target="../slideLayouts/slideLayout16.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6.xml"/></Relationships>
</file>

<file path=ppt/slides/_rels/slide143.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6.xml"/></Relationships>
</file>

<file path=ppt/slides/_rels/slide144.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6.xml"/></Relationships>
</file>

<file path=ppt/slides/_rels/slide145.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6.xml"/></Relationships>
</file>

<file path=ppt/slides/_rels/slide146.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6.xml"/></Relationships>
</file>

<file path=ppt/slides/_rels/slide147.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6.xml"/></Relationships>
</file>

<file path=ppt/slides/_rels/slide148.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7.xml"/></Relationships>
</file>

<file path=ppt/slides/_rels/slide149.xml.rels><?xml version="1.0" encoding="UTF-8" standalone="yes"?>
<Relationships xmlns="http://schemas.openxmlformats.org/package/2006/relationships"><Relationship Id="rId3" Type="http://schemas.openxmlformats.org/officeDocument/2006/relationships/hyperlink" Target="http://www.utoledo.edu/education/direct/" TargetMode="External"/><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152.xml.rels><?xml version="1.0" encoding="UTF-8" standalone="yes"?>
<Relationships xmlns="http://schemas.openxmlformats.org/package/2006/relationships"><Relationship Id="rId3" Type="http://schemas.openxmlformats.org/officeDocument/2006/relationships/hyperlink" Target="mailto:william.mcinerney@utoledo.edu" TargetMode="External"/><Relationship Id="rId2" Type="http://schemas.openxmlformats.org/officeDocument/2006/relationships/hyperlink" Target="mailto:laurie.dinnebeil@utoledo.edu"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4.xml"/><Relationship Id="rId1" Type="http://schemas.openxmlformats.org/officeDocument/2006/relationships/slideLayout" Target="../slideLayouts/slideLayout6.xml"/><Relationship Id="rId4" Type="http://schemas.openxmlformats.org/officeDocument/2006/relationships/image" Target="../media/image11.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6.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5.xml"/></Relationships>
</file>

<file path=ppt/slides/_rels/slide4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0.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wmf"/><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5.xml"/></Relationships>
</file>

<file path=ppt/slides/_rels/slide70.xml.rels><?xml version="1.0" encoding="UTF-8" standalone="yes"?>
<Relationships xmlns="http://schemas.openxmlformats.org/package/2006/relationships"><Relationship Id="rId2" Type="http://schemas.openxmlformats.org/officeDocument/2006/relationships/image" Target="../media/image23.wmf"/><Relationship Id="rId1" Type="http://schemas.openxmlformats.org/officeDocument/2006/relationships/slideLayout" Target="../slideLayouts/slideLayout9.xml"/></Relationships>
</file>

<file path=ppt/slides/_rels/slide7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openxmlformats.org/officeDocument/2006/relationships/image" Target="../media/image25.png"/></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4.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29.wmf"/><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31.emf"/><Relationship Id="rId4" Type="http://schemas.openxmlformats.org/officeDocument/2006/relationships/oleObject" Target="../embeddings/Microsoft_Word_97_-_2003_Document1.doc"/></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7.xml"/><Relationship Id="rId1" Type="http://schemas.openxmlformats.org/officeDocument/2006/relationships/vmlDrawing" Target="../drawings/vmlDrawing2.vml"/><Relationship Id="rId5" Type="http://schemas.openxmlformats.org/officeDocument/2006/relationships/image" Target="../media/image32.emf"/><Relationship Id="rId4" Type="http://schemas.openxmlformats.org/officeDocument/2006/relationships/package" Target="../embeddings/Microsoft_Word_Document1.docx"/></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33.emf"/></Relationships>
</file>

<file path=ppt/slides/_rels/slide94.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2.xml"/><Relationship Id="rId1" Type="http://schemas.openxmlformats.org/officeDocument/2006/relationships/vmlDrawing" Target="../drawings/vmlDrawing4.vml"/><Relationship Id="rId5" Type="http://schemas.openxmlformats.org/officeDocument/2006/relationships/image" Target="../media/image34.emf"/><Relationship Id="rId4" Type="http://schemas.openxmlformats.org/officeDocument/2006/relationships/oleObject" Target="../embeddings/Microsoft_Word_97_-_2003_Document2.doc"/></Relationships>
</file>

<file path=ppt/slides/_rels/slide95.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2.xml"/><Relationship Id="rId1" Type="http://schemas.openxmlformats.org/officeDocument/2006/relationships/vmlDrawing" Target="../drawings/vmlDrawing5.vml"/><Relationship Id="rId5" Type="http://schemas.openxmlformats.org/officeDocument/2006/relationships/image" Target="../media/image35.emf"/><Relationship Id="rId4" Type="http://schemas.openxmlformats.org/officeDocument/2006/relationships/package" Target="../embeddings/Microsoft_Word_Document2.docx"/></Relationships>
</file>

<file path=ppt/slides/_rels/slide96.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2.xml"/><Relationship Id="rId1" Type="http://schemas.openxmlformats.org/officeDocument/2006/relationships/vmlDrawing" Target="../drawings/vmlDrawing6.vml"/><Relationship Id="rId5" Type="http://schemas.openxmlformats.org/officeDocument/2006/relationships/image" Target="../media/image36.emf"/><Relationship Id="rId4" Type="http://schemas.openxmlformats.org/officeDocument/2006/relationships/package" Target="../embeddings/Microsoft_Word_Document3.docx"/></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3"/>
          <p:cNvSpPr>
            <a:spLocks noGrp="1" noChangeArrowheads="1"/>
          </p:cNvSpPr>
          <p:nvPr>
            <p:ph type="subTitle" idx="1"/>
          </p:nvPr>
        </p:nvSpPr>
        <p:spPr>
          <a:xfrm>
            <a:off x="457200" y="3505200"/>
            <a:ext cx="4191000" cy="2819400"/>
          </a:xfrm>
        </p:spPr>
        <p:txBody>
          <a:bodyPr>
            <a:normAutofit fontScale="92500" lnSpcReduction="10000"/>
          </a:bodyPr>
          <a:lstStyle/>
          <a:p>
            <a:pPr algn="ctr" eaLnBrk="1" hangingPunct="1">
              <a:lnSpc>
                <a:spcPct val="70000"/>
              </a:lnSpc>
              <a:buFont typeface="Wingdings" pitchFamily="2" charset="2"/>
              <a:buNone/>
            </a:pPr>
            <a:endParaRPr lang="en-US" sz="2600" dirty="0" smtClean="0">
              <a:ea typeface="ＭＳ Ｐゴシック" pitchFamily="34" charset="-128"/>
            </a:endParaRPr>
          </a:p>
          <a:p>
            <a:pPr algn="ctr" eaLnBrk="1" hangingPunct="1">
              <a:lnSpc>
                <a:spcPct val="70000"/>
              </a:lnSpc>
            </a:pPr>
            <a:r>
              <a:rPr lang="en-US" sz="2600" i="1" dirty="0" smtClean="0">
                <a:ea typeface="ＭＳ Ｐゴシック" pitchFamily="34" charset="-128"/>
              </a:rPr>
              <a:t>Laurie </a:t>
            </a:r>
            <a:r>
              <a:rPr lang="en-US" sz="2600" i="1" dirty="0" err="1" smtClean="0">
                <a:ea typeface="ＭＳ Ｐゴシック" pitchFamily="34" charset="-128"/>
              </a:rPr>
              <a:t>Dinnebeil</a:t>
            </a:r>
            <a:r>
              <a:rPr lang="en-US" sz="2600" i="1" dirty="0" smtClean="0">
                <a:ea typeface="ＭＳ Ｐゴシック" pitchFamily="34" charset="-128"/>
              </a:rPr>
              <a:t> &amp;</a:t>
            </a:r>
          </a:p>
          <a:p>
            <a:pPr algn="ctr" eaLnBrk="1" hangingPunct="1">
              <a:lnSpc>
                <a:spcPct val="70000"/>
              </a:lnSpc>
              <a:buFont typeface="Wingdings" pitchFamily="2" charset="2"/>
              <a:buNone/>
            </a:pPr>
            <a:r>
              <a:rPr lang="en-US" sz="2600" i="1" dirty="0" smtClean="0">
                <a:ea typeface="ＭＳ Ｐゴシック" pitchFamily="34" charset="-128"/>
              </a:rPr>
              <a:t>Bill </a:t>
            </a:r>
            <a:r>
              <a:rPr lang="en-US" sz="2600" i="1" dirty="0" err="1" smtClean="0">
                <a:ea typeface="ＭＳ Ｐゴシック" pitchFamily="34" charset="-128"/>
              </a:rPr>
              <a:t>McInerney</a:t>
            </a:r>
            <a:r>
              <a:rPr lang="en-US" sz="2600" i="1" dirty="0" smtClean="0">
                <a:ea typeface="ＭＳ Ｐゴシック" pitchFamily="34" charset="-128"/>
              </a:rPr>
              <a:t> </a:t>
            </a:r>
          </a:p>
          <a:p>
            <a:pPr algn="ctr" eaLnBrk="1" hangingPunct="1">
              <a:lnSpc>
                <a:spcPct val="70000"/>
              </a:lnSpc>
              <a:buFont typeface="Wingdings" pitchFamily="2" charset="2"/>
              <a:buNone/>
            </a:pPr>
            <a:endParaRPr lang="en-US" sz="2600" i="1" dirty="0">
              <a:ea typeface="ＭＳ Ｐゴシック" pitchFamily="34" charset="-128"/>
            </a:endParaRPr>
          </a:p>
          <a:p>
            <a:pPr algn="ctr" eaLnBrk="1" hangingPunct="1">
              <a:lnSpc>
                <a:spcPct val="70000"/>
              </a:lnSpc>
              <a:buFont typeface="Wingdings" pitchFamily="2" charset="2"/>
              <a:buNone/>
            </a:pPr>
            <a:r>
              <a:rPr lang="en-US" sz="2600" i="1" dirty="0" smtClean="0">
                <a:ea typeface="ＭＳ Ｐゴシック" pitchFamily="34" charset="-128"/>
              </a:rPr>
              <a:t>University of Toledo College of Education/ HSHS</a:t>
            </a:r>
          </a:p>
          <a:p>
            <a:pPr algn="ctr" eaLnBrk="1" hangingPunct="1">
              <a:lnSpc>
                <a:spcPct val="70000"/>
              </a:lnSpc>
              <a:buFont typeface="Wingdings" pitchFamily="2" charset="2"/>
              <a:buNone/>
            </a:pPr>
            <a:endParaRPr lang="en-US" sz="2600" i="1" dirty="0">
              <a:ea typeface="ＭＳ Ｐゴシック" pitchFamily="34" charset="-128"/>
            </a:endParaRPr>
          </a:p>
          <a:p>
            <a:pPr algn="ctr" eaLnBrk="1" hangingPunct="1">
              <a:lnSpc>
                <a:spcPct val="70000"/>
              </a:lnSpc>
              <a:buFont typeface="Wingdings" pitchFamily="2" charset="2"/>
              <a:buNone/>
            </a:pPr>
            <a:r>
              <a:rPr lang="en-US" sz="2600" i="1" dirty="0" smtClean="0">
                <a:ea typeface="ＭＳ Ｐゴシック" pitchFamily="34" charset="-128"/>
              </a:rPr>
              <a:t>Consultants in Inclusive Early Education</a:t>
            </a:r>
          </a:p>
        </p:txBody>
      </p:sp>
      <p:sp>
        <p:nvSpPr>
          <p:cNvPr id="4" name="Title 3"/>
          <p:cNvSpPr>
            <a:spLocks noGrp="1"/>
          </p:cNvSpPr>
          <p:nvPr>
            <p:ph type="ctrTitle"/>
          </p:nvPr>
        </p:nvSpPr>
        <p:spPr>
          <a:xfrm>
            <a:off x="4572000" y="2743200"/>
            <a:ext cx="3657600" cy="3429000"/>
          </a:xfrm>
        </p:spPr>
        <p:txBody>
          <a:bodyPr>
            <a:normAutofit fontScale="90000"/>
          </a:bodyPr>
          <a:lstStyle/>
          <a:p>
            <a:pPr>
              <a:defRPr/>
            </a:pPr>
            <a:r>
              <a:rPr lang="en-US" b="1" dirty="0"/>
              <a:t>Early Learning </a:t>
            </a:r>
            <a:r>
              <a:rPr lang="en-US" b="1" dirty="0" smtClean="0"/>
              <a:t>Programs:</a:t>
            </a:r>
            <a:r>
              <a:rPr lang="en-US" dirty="0"/>
              <a:t/>
            </a:r>
            <a:br>
              <a:rPr lang="en-US" dirty="0"/>
            </a:br>
            <a:r>
              <a:rPr lang="en-US" b="1" dirty="0" smtClean="0"/>
              <a:t>A</a:t>
            </a:r>
            <a:r>
              <a:rPr lang="en-US" dirty="0" smtClean="0"/>
              <a:t> </a:t>
            </a:r>
            <a:r>
              <a:rPr lang="en-US" b="1" dirty="0" smtClean="0"/>
              <a:t>Collaborative </a:t>
            </a:r>
            <a:r>
              <a:rPr lang="en-US" b="1" dirty="0"/>
              <a:t>Consultation Model for </a:t>
            </a:r>
            <a:r>
              <a:rPr lang="en-US" b="1" dirty="0" err="1"/>
              <a:t>PreK</a:t>
            </a:r>
            <a:r>
              <a:rPr lang="en-US" b="1" dirty="0"/>
              <a:t> Classrooms</a:t>
            </a:r>
            <a:r>
              <a:rPr lang="en-US" sz="4000" dirty="0"/>
              <a:t/>
            </a:r>
            <a:br>
              <a:rPr lang="en-US" sz="4000" dirty="0"/>
            </a:br>
            <a:endParaRPr lang="en-US" dirty="0"/>
          </a:p>
        </p:txBody>
      </p:sp>
      <p:sp>
        <p:nvSpPr>
          <p:cNvPr id="5124" name="TextBox 5"/>
          <p:cNvSpPr txBox="1">
            <a:spLocks noChangeArrowheads="1"/>
          </p:cNvSpPr>
          <p:nvPr/>
        </p:nvSpPr>
        <p:spPr bwMode="auto">
          <a:xfrm>
            <a:off x="4724400" y="457200"/>
            <a:ext cx="3429000" cy="1551194"/>
          </a:xfrm>
          <a:prstGeom prst="rect">
            <a:avLst/>
          </a:prstGeom>
          <a:noFill/>
          <a:ln w="9525">
            <a:noFill/>
            <a:miter lim="800000"/>
            <a:headEnd/>
            <a:tailEnd/>
          </a:ln>
        </p:spPr>
        <p:txBody>
          <a:bodyPr>
            <a:spAutoFit/>
          </a:bodyPr>
          <a:lstStyle/>
          <a:p>
            <a:pPr eaLnBrk="1" hangingPunct="1">
              <a:lnSpc>
                <a:spcPct val="80000"/>
              </a:lnSpc>
              <a:buFont typeface="Wingdings" pitchFamily="2" charset="2"/>
              <a:buNone/>
            </a:pPr>
            <a:r>
              <a:rPr lang="en-US" sz="2400" dirty="0" smtClean="0">
                <a:solidFill>
                  <a:schemeClr val="bg2"/>
                </a:solidFill>
              </a:rPr>
              <a:t>State Support Team 3</a:t>
            </a:r>
            <a:endParaRPr lang="en-US" sz="2400" dirty="0">
              <a:solidFill>
                <a:schemeClr val="bg2"/>
              </a:solidFill>
            </a:endParaRPr>
          </a:p>
          <a:p>
            <a:pPr eaLnBrk="1" hangingPunct="1">
              <a:lnSpc>
                <a:spcPct val="80000"/>
              </a:lnSpc>
              <a:buFont typeface="Wingdings" pitchFamily="2" charset="2"/>
              <a:buNone/>
            </a:pPr>
            <a:r>
              <a:rPr lang="en-US" sz="2400" dirty="0" smtClean="0">
                <a:solidFill>
                  <a:schemeClr val="bg2"/>
                </a:solidFill>
              </a:rPr>
              <a:t>Valley View, Ohio</a:t>
            </a:r>
          </a:p>
          <a:p>
            <a:pPr eaLnBrk="1" hangingPunct="1">
              <a:lnSpc>
                <a:spcPct val="80000"/>
              </a:lnSpc>
              <a:buFont typeface="Wingdings" pitchFamily="2" charset="2"/>
              <a:buNone/>
            </a:pPr>
            <a:endParaRPr lang="en-US" sz="2400" dirty="0">
              <a:solidFill>
                <a:schemeClr val="bg2"/>
              </a:solidFill>
            </a:endParaRPr>
          </a:p>
          <a:p>
            <a:pPr eaLnBrk="1" hangingPunct="1">
              <a:lnSpc>
                <a:spcPct val="80000"/>
              </a:lnSpc>
              <a:buFont typeface="Wingdings" pitchFamily="2" charset="2"/>
              <a:buNone/>
            </a:pPr>
            <a:r>
              <a:rPr lang="en-US" sz="2400" dirty="0" smtClean="0">
                <a:solidFill>
                  <a:schemeClr val="bg2"/>
                </a:solidFill>
              </a:rPr>
              <a:t>October 5, 2012</a:t>
            </a:r>
            <a:endParaRPr lang="en-US" sz="2400" dirty="0">
              <a:solidFill>
                <a:schemeClr val="bg2"/>
              </a:solidFill>
            </a:endParaRPr>
          </a:p>
          <a:p>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838200" y="609600"/>
            <a:ext cx="7372350" cy="838200"/>
          </a:xfrm>
        </p:spPr>
        <p:txBody>
          <a:bodyPr>
            <a:normAutofit fontScale="90000"/>
          </a:bodyPr>
          <a:lstStyle/>
          <a:p>
            <a:pPr eaLnBrk="1" hangingPunct="1">
              <a:defRPr/>
            </a:pPr>
            <a:r>
              <a:rPr lang="en-US" sz="3100" dirty="0"/>
              <a:t>Consultation:  Preferred </a:t>
            </a:r>
            <a:r>
              <a:rPr lang="en-US" sz="3100" dirty="0" smtClean="0"/>
              <a:t>Model </a:t>
            </a:r>
            <a:r>
              <a:rPr lang="en-US" sz="3100" dirty="0"/>
              <a:t>of Itinerant Service Delivery</a:t>
            </a:r>
          </a:p>
        </p:txBody>
      </p:sp>
      <p:sp>
        <p:nvSpPr>
          <p:cNvPr id="30723" name="Rectangle 3"/>
          <p:cNvSpPr>
            <a:spLocks noGrp="1" noChangeArrowheads="1"/>
          </p:cNvSpPr>
          <p:nvPr>
            <p:ph type="body" sz="half" idx="1"/>
          </p:nvPr>
        </p:nvSpPr>
        <p:spPr>
          <a:xfrm>
            <a:off x="609600" y="1600200"/>
            <a:ext cx="7924800" cy="2132013"/>
          </a:xfrm>
        </p:spPr>
        <p:txBody>
          <a:bodyPr/>
          <a:lstStyle/>
          <a:p>
            <a:pPr eaLnBrk="1" hangingPunct="1">
              <a:lnSpc>
                <a:spcPct val="80000"/>
              </a:lnSpc>
              <a:buFont typeface="Wingdings" charset="0"/>
              <a:buNone/>
            </a:pPr>
            <a:r>
              <a:rPr lang="en-US" sz="2200">
                <a:latin typeface="Century Gothic" charset="0"/>
              </a:rPr>
              <a:t>Project DIRECT focuses on consultation because we believe it is the BEST way to support successful early childhood inclusion. While there may be LIMITED times when a direct approach is preferred, in the overwhelming majority of cases, a consultative approach is most effective at helping children achieve positive outcomes.  </a:t>
            </a:r>
            <a:endParaRPr lang="en-US" sz="2200">
              <a:solidFill>
                <a:srgbClr val="33CC33"/>
              </a:solidFill>
              <a:latin typeface="Century Gothic" charset="0"/>
            </a:endParaRPr>
          </a:p>
          <a:p>
            <a:pPr eaLnBrk="1" hangingPunct="1">
              <a:lnSpc>
                <a:spcPct val="80000"/>
              </a:lnSpc>
              <a:buFont typeface="Wingdings" charset="0"/>
              <a:buNone/>
            </a:pPr>
            <a:endParaRPr lang="en-US" sz="2200">
              <a:latin typeface="Century Gothic" charset="0"/>
            </a:endParaRPr>
          </a:p>
          <a:p>
            <a:pPr eaLnBrk="1" hangingPunct="1">
              <a:lnSpc>
                <a:spcPct val="80000"/>
              </a:lnSpc>
              <a:buFont typeface="Wingdings" charset="0"/>
              <a:buNone/>
            </a:pPr>
            <a:endParaRPr lang="en-US" sz="2200">
              <a:latin typeface="Century Gothic" charset="0"/>
            </a:endParaRPr>
          </a:p>
        </p:txBody>
      </p:sp>
      <p:pic>
        <p:nvPicPr>
          <p:cNvPr id="30724" name="Picture 6" descr="Picture1"/>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2970213" y="3886200"/>
            <a:ext cx="3203575" cy="2133600"/>
          </a:xfrm>
          <a:noFill/>
        </p:spPr>
      </p:pic>
    </p:spTree>
    <p:extLst>
      <p:ext uri="{BB962C8B-B14F-4D97-AF65-F5344CB8AC3E}">
        <p14:creationId xmlns:p14="http://schemas.microsoft.com/office/powerpoint/2010/main" val="2888295964"/>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762000" y="1027113"/>
            <a:ext cx="7305675" cy="1143000"/>
          </a:xfrm>
        </p:spPr>
        <p:txBody>
          <a:bodyPr/>
          <a:lstStyle/>
          <a:p>
            <a:pPr eaLnBrk="1" hangingPunct="1"/>
            <a:r>
              <a:rPr lang="en-US" sz="3600" smtClean="0">
                <a:ea typeface="ＭＳ Ｐゴシック" pitchFamily="34" charset="-128"/>
              </a:rPr>
              <a:t>Adult Self-Monitoring Tools and Strategies </a:t>
            </a:r>
          </a:p>
        </p:txBody>
      </p:sp>
      <p:sp>
        <p:nvSpPr>
          <p:cNvPr id="56323" name="Rectangle 3"/>
          <p:cNvSpPr>
            <a:spLocks noGrp="1" noChangeArrowheads="1"/>
          </p:cNvSpPr>
          <p:nvPr>
            <p:ph idx="1"/>
          </p:nvPr>
        </p:nvSpPr>
        <p:spPr>
          <a:xfrm>
            <a:off x="838200" y="2435225"/>
            <a:ext cx="7467600" cy="3508375"/>
          </a:xfrm>
        </p:spPr>
        <p:txBody>
          <a:bodyPr/>
          <a:lstStyle/>
          <a:p>
            <a:pPr eaLnBrk="1" hangingPunct="1">
              <a:lnSpc>
                <a:spcPct val="90000"/>
              </a:lnSpc>
              <a:spcAft>
                <a:spcPts val="600"/>
              </a:spcAft>
              <a:buFont typeface="Wingdings" pitchFamily="2" charset="2"/>
              <a:buNone/>
            </a:pPr>
            <a:r>
              <a:rPr lang="en-US" sz="2800" dirty="0" smtClean="0">
                <a:ea typeface="ＭＳ Ｐゴシック" pitchFamily="34" charset="-128"/>
              </a:rPr>
              <a:t>IECSE teachers need tools to help the adults they work with implement child-focused interventions BETWEEN itinerant visits:</a:t>
            </a:r>
          </a:p>
          <a:p>
            <a:pPr eaLnBrk="1" hangingPunct="1">
              <a:lnSpc>
                <a:spcPct val="90000"/>
              </a:lnSpc>
              <a:spcAft>
                <a:spcPts val="600"/>
              </a:spcAft>
            </a:pPr>
            <a:r>
              <a:rPr lang="en-US" sz="2800" dirty="0" smtClean="0">
                <a:ea typeface="ＭＳ Ｐゴシック" pitchFamily="34" charset="-128"/>
              </a:rPr>
              <a:t>Implementation checklists</a:t>
            </a:r>
          </a:p>
          <a:p>
            <a:pPr eaLnBrk="1" hangingPunct="1">
              <a:lnSpc>
                <a:spcPct val="90000"/>
              </a:lnSpc>
              <a:spcAft>
                <a:spcPts val="600"/>
              </a:spcAft>
            </a:pPr>
            <a:r>
              <a:rPr lang="en-US" sz="2800" dirty="0" smtClean="0">
                <a:ea typeface="ＭＳ Ｐゴシック" pitchFamily="34" charset="-128"/>
              </a:rPr>
              <a:t>Goal attainment scaling</a:t>
            </a:r>
          </a:p>
          <a:p>
            <a:pPr eaLnBrk="1" hangingPunct="1">
              <a:lnSpc>
                <a:spcPct val="90000"/>
              </a:lnSpc>
              <a:spcAft>
                <a:spcPts val="600"/>
              </a:spcAft>
            </a:pPr>
            <a:r>
              <a:rPr lang="en-US" sz="2800" dirty="0" smtClean="0">
                <a:ea typeface="ＭＳ Ｐゴシック" pitchFamily="34" charset="-128"/>
              </a:rPr>
              <a:t>ELO matrices</a:t>
            </a:r>
          </a:p>
          <a:p>
            <a:pPr eaLnBrk="1" hangingPunct="1">
              <a:lnSpc>
                <a:spcPct val="90000"/>
              </a:lnSpc>
              <a:spcAft>
                <a:spcPts val="600"/>
              </a:spcAft>
            </a:pPr>
            <a:r>
              <a:rPr lang="en-US" sz="2800" dirty="0" smtClean="0">
                <a:ea typeface="ＭＳ Ｐゴシック" pitchFamily="34" charset="-128"/>
              </a:rPr>
              <a:t>Self monitoring strategies</a:t>
            </a:r>
          </a:p>
          <a:p>
            <a:pPr eaLnBrk="1" hangingPunct="1">
              <a:lnSpc>
                <a:spcPct val="90000"/>
              </a:lnSpc>
            </a:pPr>
            <a:endParaRPr lang="en-US" dirty="0" smtClean="0">
              <a:ea typeface="ＭＳ Ｐゴシック" pitchFamily="34" charset="-128"/>
            </a:endParaRPr>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a:xfrm>
            <a:off x="1042988" y="457200"/>
            <a:ext cx="7024687" cy="1143000"/>
          </a:xfrm>
        </p:spPr>
        <p:txBody>
          <a:bodyPr/>
          <a:lstStyle/>
          <a:p>
            <a:pPr eaLnBrk="1" hangingPunct="1"/>
            <a:r>
              <a:rPr lang="en-US" smtClean="0">
                <a:ea typeface="ＭＳ Ｐゴシック" pitchFamily="34" charset="-128"/>
              </a:rPr>
              <a:t>Implementation Checklists</a:t>
            </a:r>
          </a:p>
        </p:txBody>
      </p:sp>
      <p:sp>
        <p:nvSpPr>
          <p:cNvPr id="57347" name="Rectangle 3"/>
          <p:cNvSpPr>
            <a:spLocks noGrp="1" noChangeArrowheads="1"/>
          </p:cNvSpPr>
          <p:nvPr>
            <p:ph idx="1"/>
          </p:nvPr>
        </p:nvSpPr>
        <p:spPr>
          <a:xfrm>
            <a:off x="1042988" y="1828800"/>
            <a:ext cx="6777037" cy="3508375"/>
          </a:xfrm>
        </p:spPr>
        <p:txBody>
          <a:bodyPr/>
          <a:lstStyle/>
          <a:p>
            <a:pPr eaLnBrk="1" hangingPunct="1">
              <a:spcBef>
                <a:spcPts val="600"/>
              </a:spcBef>
              <a:spcAft>
                <a:spcPts val="600"/>
              </a:spcAft>
              <a:buFont typeface="Wingdings" pitchFamily="2" charset="2"/>
              <a:buNone/>
            </a:pPr>
            <a:r>
              <a:rPr lang="en-US" sz="2800" smtClean="0">
                <a:ea typeface="ＭＳ Ｐゴシック" pitchFamily="34" charset="-128"/>
              </a:rPr>
              <a:t>Provides a written sequence of steps or procedural components of a specific child-focused intervention strategy.</a:t>
            </a:r>
          </a:p>
          <a:p>
            <a:pPr eaLnBrk="1" hangingPunct="1">
              <a:buFont typeface="Wingdings" pitchFamily="2" charset="2"/>
              <a:buNone/>
            </a:pPr>
            <a:r>
              <a:rPr lang="en-US" sz="2800" smtClean="0">
                <a:ea typeface="ＭＳ Ｐゴシック" pitchFamily="34" charset="-128"/>
              </a:rPr>
              <a:t>Can serve as a reminder to adults of the important steps in an intervention strategy that will help adults implement interventions with fidelity.</a:t>
            </a:r>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a:xfrm>
            <a:off x="1042988" y="304800"/>
            <a:ext cx="7024687" cy="1143000"/>
          </a:xfrm>
        </p:spPr>
        <p:txBody>
          <a:bodyPr/>
          <a:lstStyle/>
          <a:p>
            <a:pPr eaLnBrk="1" hangingPunct="1"/>
            <a:r>
              <a:rPr lang="en-US" sz="3600" smtClean="0">
                <a:ea typeface="ＭＳ Ｐゴシック" pitchFamily="34" charset="-128"/>
              </a:rPr>
              <a:t>Features of Effective Checklists</a:t>
            </a:r>
          </a:p>
        </p:txBody>
      </p:sp>
      <p:sp>
        <p:nvSpPr>
          <p:cNvPr id="58371" name="Rectangle 3"/>
          <p:cNvSpPr>
            <a:spLocks noGrp="1" noChangeArrowheads="1"/>
          </p:cNvSpPr>
          <p:nvPr>
            <p:ph idx="1"/>
          </p:nvPr>
        </p:nvSpPr>
        <p:spPr>
          <a:xfrm>
            <a:off x="1042988" y="1752600"/>
            <a:ext cx="7110412" cy="4114800"/>
          </a:xfrm>
        </p:spPr>
        <p:txBody>
          <a:bodyPr/>
          <a:lstStyle/>
          <a:p>
            <a:pPr eaLnBrk="1" hangingPunct="1">
              <a:spcAft>
                <a:spcPts val="600"/>
              </a:spcAft>
            </a:pPr>
            <a:r>
              <a:rPr lang="en-US" sz="2800" smtClean="0">
                <a:ea typeface="ＭＳ Ｐゴシック" pitchFamily="34" charset="-128"/>
              </a:rPr>
              <a:t>Outlines critical procedural components of an intervention strategy (e.g., gaining child</a:t>
            </a:r>
            <a:r>
              <a:rPr lang="ja-JP" altLang="en-US" sz="2800" smtClean="0">
                <a:ea typeface="ＭＳ Ｐゴシック" pitchFamily="34" charset="-128"/>
              </a:rPr>
              <a:t>’</a:t>
            </a:r>
            <a:r>
              <a:rPr lang="en-US" altLang="ja-JP" sz="2800" smtClean="0">
                <a:ea typeface="ＭＳ Ｐゴシック" pitchFamily="34" charset="-128"/>
              </a:rPr>
              <a:t>s interest/attention before prompting a response)</a:t>
            </a:r>
          </a:p>
          <a:p>
            <a:pPr eaLnBrk="1" hangingPunct="1"/>
            <a:r>
              <a:rPr lang="en-US" sz="2800" smtClean="0">
                <a:ea typeface="ＭＳ Ｐゴシック" pitchFamily="34" charset="-128"/>
              </a:rPr>
              <a:t>Uses language that is easy to understand (e.g. Substitutions for </a:t>
            </a:r>
            <a:r>
              <a:rPr lang="ja-JP" altLang="en-US" sz="2800" smtClean="0">
                <a:ea typeface="ＭＳ Ｐゴシック" pitchFamily="34" charset="-128"/>
              </a:rPr>
              <a:t>“</a:t>
            </a:r>
            <a:r>
              <a:rPr lang="en-US" altLang="ja-JP" sz="2800" smtClean="0">
                <a:ea typeface="ＭＳ Ｐゴシック" pitchFamily="34" charset="-128"/>
              </a:rPr>
              <a:t>successive approximations</a:t>
            </a:r>
            <a:r>
              <a:rPr lang="ja-JP" altLang="en-US" sz="2800" smtClean="0">
                <a:ea typeface="ＭＳ Ｐゴシック" pitchFamily="34" charset="-128"/>
              </a:rPr>
              <a:t>”</a:t>
            </a:r>
            <a:r>
              <a:rPr lang="en-US" altLang="ja-JP" sz="2800" smtClean="0">
                <a:ea typeface="ＭＳ Ｐゴシック" pitchFamily="34" charset="-128"/>
              </a:rPr>
              <a:t>?; </a:t>
            </a:r>
            <a:r>
              <a:rPr lang="ja-JP" altLang="en-US" sz="2800" smtClean="0">
                <a:ea typeface="ＭＳ Ｐゴシック" pitchFamily="34" charset="-128"/>
              </a:rPr>
              <a:t>“</a:t>
            </a:r>
            <a:r>
              <a:rPr lang="en-US" altLang="ja-JP" sz="2800" smtClean="0">
                <a:ea typeface="ＭＳ Ｐゴシック" pitchFamily="34" charset="-128"/>
              </a:rPr>
              <a:t>Contingent upon</a:t>
            </a:r>
            <a:r>
              <a:rPr lang="ja-JP" altLang="en-US" sz="2800" smtClean="0">
                <a:ea typeface="ＭＳ Ｐゴシック" pitchFamily="34" charset="-128"/>
              </a:rPr>
              <a:t>”</a:t>
            </a:r>
            <a:r>
              <a:rPr lang="en-US" altLang="ja-JP" sz="2800" smtClean="0">
                <a:ea typeface="ＭＳ Ｐゴシック" pitchFamily="34" charset="-128"/>
              </a:rPr>
              <a:t>?)</a:t>
            </a:r>
            <a:endParaRPr lang="en-US" sz="2800" smtClean="0">
              <a:ea typeface="ＭＳ Ｐゴシック" pitchFamily="34" charset="-128"/>
            </a:endParaRPr>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a:xfrm>
            <a:off x="685800" y="685800"/>
            <a:ext cx="7229475" cy="1143000"/>
          </a:xfrm>
        </p:spPr>
        <p:txBody>
          <a:bodyPr/>
          <a:lstStyle/>
          <a:p>
            <a:pPr eaLnBrk="1" hangingPunct="1"/>
            <a:r>
              <a:rPr lang="en-US" sz="3600" smtClean="0">
                <a:ea typeface="ＭＳ Ｐゴシック" pitchFamily="34" charset="-128"/>
              </a:rPr>
              <a:t>Steps in Using an</a:t>
            </a:r>
            <a:br>
              <a:rPr lang="en-US" sz="3600" smtClean="0">
                <a:ea typeface="ＭＳ Ｐゴシック" pitchFamily="34" charset="-128"/>
              </a:rPr>
            </a:br>
            <a:r>
              <a:rPr lang="en-US" sz="3600" smtClean="0">
                <a:ea typeface="ＭＳ Ｐゴシック" pitchFamily="34" charset="-128"/>
              </a:rPr>
              <a:t> Implementation Checklist</a:t>
            </a:r>
          </a:p>
        </p:txBody>
      </p:sp>
      <p:sp>
        <p:nvSpPr>
          <p:cNvPr id="59395" name="Rectangle 3"/>
          <p:cNvSpPr>
            <a:spLocks noGrp="1" noChangeArrowheads="1"/>
          </p:cNvSpPr>
          <p:nvPr>
            <p:ph idx="1"/>
          </p:nvPr>
        </p:nvSpPr>
        <p:spPr>
          <a:xfrm>
            <a:off x="1042988" y="1981200"/>
            <a:ext cx="6777037" cy="4419600"/>
          </a:xfrm>
        </p:spPr>
        <p:txBody>
          <a:bodyPr/>
          <a:lstStyle/>
          <a:p>
            <a:pPr marL="609600" indent="-609600" eaLnBrk="1" hangingPunct="1">
              <a:lnSpc>
                <a:spcPct val="90000"/>
              </a:lnSpc>
              <a:spcAft>
                <a:spcPts val="600"/>
              </a:spcAft>
              <a:buFontTx/>
              <a:buAutoNum type="arabicPeriod"/>
            </a:pPr>
            <a:r>
              <a:rPr lang="en-US" sz="2800" smtClean="0">
                <a:ea typeface="ＭＳ Ｐゴシック" pitchFamily="34" charset="-128"/>
              </a:rPr>
              <a:t>Review the checklist with the user, making sure he or she understands all of the terms and language.</a:t>
            </a:r>
          </a:p>
          <a:p>
            <a:pPr marL="609600" indent="-609600" eaLnBrk="1" hangingPunct="1">
              <a:lnSpc>
                <a:spcPct val="90000"/>
              </a:lnSpc>
              <a:buFontTx/>
              <a:buAutoNum type="arabicPeriod"/>
            </a:pPr>
            <a:r>
              <a:rPr lang="en-US" sz="2800" smtClean="0">
                <a:ea typeface="ＭＳ Ｐゴシック" pitchFamily="34" charset="-128"/>
              </a:rPr>
              <a:t>Ask the user to observe you engaged in the intervention strategy, checking off the procedural components as he or she observes them.  Repeat until the user can correctly identify the components.</a:t>
            </a:r>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1042988" y="381000"/>
            <a:ext cx="7024687" cy="1143000"/>
          </a:xfrm>
        </p:spPr>
        <p:txBody>
          <a:bodyPr/>
          <a:lstStyle/>
          <a:p>
            <a:pPr eaLnBrk="1" hangingPunct="1"/>
            <a:r>
              <a:rPr lang="en-US" smtClean="0">
                <a:ea typeface="ＭＳ Ｐゴシック" pitchFamily="34" charset="-128"/>
              </a:rPr>
              <a:t>Steps……. continued</a:t>
            </a:r>
          </a:p>
        </p:txBody>
      </p:sp>
      <p:sp>
        <p:nvSpPr>
          <p:cNvPr id="60419" name="Rectangle 3"/>
          <p:cNvSpPr>
            <a:spLocks noGrp="1" noChangeArrowheads="1"/>
          </p:cNvSpPr>
          <p:nvPr>
            <p:ph idx="1"/>
          </p:nvPr>
        </p:nvSpPr>
        <p:spPr>
          <a:xfrm>
            <a:off x="1042988" y="1752600"/>
            <a:ext cx="6777037" cy="3508375"/>
          </a:xfrm>
        </p:spPr>
        <p:txBody>
          <a:bodyPr/>
          <a:lstStyle/>
          <a:p>
            <a:pPr marL="609600" indent="-609600" eaLnBrk="1" hangingPunct="1">
              <a:lnSpc>
                <a:spcPct val="80000"/>
              </a:lnSpc>
              <a:spcAft>
                <a:spcPts val="600"/>
              </a:spcAft>
              <a:buFontTx/>
              <a:buAutoNum type="arabicPeriod" startAt="3"/>
            </a:pPr>
            <a:r>
              <a:rPr lang="en-US" sz="2800" smtClean="0">
                <a:ea typeface="ＭＳ Ｐゴシック" pitchFamily="34" charset="-128"/>
              </a:rPr>
              <a:t>Allow the user to give you performance feedback based on his or her use of the checklist.</a:t>
            </a:r>
          </a:p>
          <a:p>
            <a:pPr marL="609600" indent="-609600" eaLnBrk="1" hangingPunct="1">
              <a:lnSpc>
                <a:spcPct val="80000"/>
              </a:lnSpc>
              <a:spcAft>
                <a:spcPts val="600"/>
              </a:spcAft>
              <a:buFontTx/>
              <a:buAutoNum type="arabicPeriod" startAt="3"/>
            </a:pPr>
            <a:r>
              <a:rPr lang="en-US" sz="2800" smtClean="0">
                <a:ea typeface="ＭＳ Ｐゴシック" pitchFamily="34" charset="-128"/>
              </a:rPr>
              <a:t>Switch roles—let the user try the intervention strategy with you providing performance feedback using the checklist.</a:t>
            </a:r>
          </a:p>
          <a:p>
            <a:pPr marL="609600" indent="-609600" eaLnBrk="1" hangingPunct="1">
              <a:lnSpc>
                <a:spcPct val="80000"/>
              </a:lnSpc>
              <a:spcAft>
                <a:spcPts val="600"/>
              </a:spcAft>
              <a:buFontTx/>
              <a:buAutoNum type="arabicPeriod" startAt="3"/>
            </a:pPr>
            <a:r>
              <a:rPr lang="en-US" sz="2800" smtClean="0">
                <a:ea typeface="ＭＳ Ｐゴシック" pitchFamily="34" charset="-128"/>
              </a:rPr>
              <a:t>Discuss the performance feedback and repeat the process until both of you feel confident in the user</a:t>
            </a:r>
            <a:r>
              <a:rPr lang="ja-JP" altLang="en-US" sz="2800" smtClean="0">
                <a:ea typeface="ＭＳ Ｐゴシック" pitchFamily="34" charset="-128"/>
              </a:rPr>
              <a:t>’</a:t>
            </a:r>
            <a:r>
              <a:rPr lang="en-US" altLang="ja-JP" sz="2800" smtClean="0">
                <a:ea typeface="ＭＳ Ｐゴシック" pitchFamily="34" charset="-128"/>
              </a:rPr>
              <a:t>s ability to implement the intervention strategy.</a:t>
            </a:r>
            <a:endParaRPr lang="en-US" sz="2800" smtClean="0">
              <a:ea typeface="ＭＳ Ｐゴシック" pitchFamily="34" charset="-128"/>
            </a:endParaRPr>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a:xfrm>
            <a:off x="1042988" y="533400"/>
            <a:ext cx="7024687" cy="1143000"/>
          </a:xfrm>
        </p:spPr>
        <p:txBody>
          <a:bodyPr/>
          <a:lstStyle/>
          <a:p>
            <a:pPr eaLnBrk="1" hangingPunct="1"/>
            <a:r>
              <a:rPr lang="en-US" sz="3200" smtClean="0">
                <a:ea typeface="ＭＳ Ｐゴシック" pitchFamily="34" charset="-128"/>
              </a:rPr>
              <a:t>Sources for Implementation Checklists:  ocali.org</a:t>
            </a:r>
          </a:p>
        </p:txBody>
      </p:sp>
      <p:pic>
        <p:nvPicPr>
          <p:cNvPr id="61443" name="Rectangle 3"/>
          <p:cNvPicPr>
            <a:picLocks noGrp="1" noChangeArrowheads="1"/>
          </p:cNvPicPr>
          <p:nvPr>
            <p:ph idx="1"/>
          </p:nvPr>
        </p:nvPicPr>
        <p:blipFill>
          <a:blip r:embed="rId2" cstate="print"/>
          <a:srcRect/>
          <a:stretch>
            <a:fillRect/>
          </a:stretch>
        </p:blipFill>
        <p:spPr>
          <a:xfrm>
            <a:off x="1143000" y="1981200"/>
            <a:ext cx="6553200" cy="4267200"/>
          </a:xfrm>
        </p:spPr>
      </p:pic>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p:cNvSpPr>
            <a:spLocks noGrp="1"/>
          </p:cNvSpPr>
          <p:nvPr>
            <p:ph type="title"/>
          </p:nvPr>
        </p:nvSpPr>
        <p:spPr/>
        <p:txBody>
          <a:bodyPr/>
          <a:lstStyle/>
          <a:p>
            <a:r>
              <a:rPr lang="en-US" sz="3200" smtClean="0">
                <a:ea typeface="ＭＳ Ｐゴシック" pitchFamily="34" charset="-128"/>
              </a:rPr>
              <a:t>Step 8:  Monitor Use of Teaching Strategies in Classroom Routines</a:t>
            </a:r>
          </a:p>
        </p:txBody>
      </p:sp>
      <p:sp>
        <p:nvSpPr>
          <p:cNvPr id="62467" name="Content Placeholder 2"/>
          <p:cNvSpPr>
            <a:spLocks noGrp="1"/>
          </p:cNvSpPr>
          <p:nvPr>
            <p:ph idx="1"/>
          </p:nvPr>
        </p:nvSpPr>
        <p:spPr/>
        <p:txBody>
          <a:bodyPr/>
          <a:lstStyle/>
          <a:p>
            <a:r>
              <a:rPr lang="en-US" smtClean="0">
                <a:ea typeface="ＭＳ Ｐゴシック" pitchFamily="34" charset="-128"/>
              </a:rPr>
              <a:t>Identify ways to document the teacher</a:t>
            </a:r>
            <a:r>
              <a:rPr lang="ja-JP" altLang="en-US" smtClean="0">
                <a:ea typeface="ＭＳ Ｐゴシック" pitchFamily="34" charset="-128"/>
              </a:rPr>
              <a:t>’</a:t>
            </a:r>
            <a:r>
              <a:rPr lang="en-US" altLang="ja-JP" smtClean="0">
                <a:ea typeface="ＭＳ Ｐゴシック" pitchFamily="34" charset="-128"/>
              </a:rPr>
              <a:t>s use of the strategy, with fidelity</a:t>
            </a:r>
          </a:p>
          <a:p>
            <a:r>
              <a:rPr lang="en-US" smtClean="0">
                <a:ea typeface="ＭＳ Ｐゴシック" pitchFamily="34" charset="-128"/>
              </a:rPr>
              <a:t>Make sure monitoring method is realistic and reasonable for the teacher</a:t>
            </a:r>
          </a:p>
          <a:p>
            <a:r>
              <a:rPr lang="en-US" smtClean="0">
                <a:ea typeface="ＭＳ Ｐゴシック" pitchFamily="34" charset="-128"/>
              </a:rPr>
              <a:t>Make sure monitoring method will yield useful information</a:t>
            </a:r>
          </a:p>
          <a:p>
            <a:pPr>
              <a:buFont typeface="Wingdings 2" pitchFamily="18" charset="2"/>
              <a:buNone/>
            </a:pPr>
            <a:endParaRPr lang="en-US" smtClean="0">
              <a:ea typeface="ＭＳ Ｐゴシック" pitchFamily="34" charset="-128"/>
            </a:endParaRPr>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a:xfrm>
            <a:off x="609600" y="1450975"/>
            <a:ext cx="8534400" cy="758825"/>
          </a:xfrm>
        </p:spPr>
        <p:txBody>
          <a:bodyPr/>
          <a:lstStyle/>
          <a:p>
            <a:pPr eaLnBrk="1" hangingPunct="1"/>
            <a:r>
              <a:rPr lang="en-US" smtClean="0">
                <a:ea typeface="ＭＳ Ｐゴシック" pitchFamily="34" charset="-128"/>
              </a:rPr>
              <a:t>Evaluating the Success of Itinerant Consultation</a:t>
            </a:r>
          </a:p>
        </p:txBody>
      </p:sp>
      <p:sp>
        <p:nvSpPr>
          <p:cNvPr id="143363" name="Rectangle 3"/>
          <p:cNvSpPr>
            <a:spLocks noGrp="1" noChangeArrowheads="1"/>
          </p:cNvSpPr>
          <p:nvPr>
            <p:ph type="body" idx="1"/>
          </p:nvPr>
        </p:nvSpPr>
        <p:spPr>
          <a:xfrm>
            <a:off x="639763" y="1981200"/>
            <a:ext cx="8504237" cy="4572000"/>
          </a:xfrm>
        </p:spPr>
        <p:txBody>
          <a:bodyPr/>
          <a:lstStyle/>
          <a:p>
            <a:pPr eaLnBrk="1" hangingPunct="1">
              <a:buFont typeface="Wingdings 2" pitchFamily="18" charset="2"/>
              <a:buNone/>
              <a:defRPr/>
            </a:pPr>
            <a:endParaRPr lang="en-US" dirty="0" smtClean="0">
              <a:latin typeface="Georgia" pitchFamily="18" charset="0"/>
              <a:ea typeface="ＭＳ Ｐゴシック" charset="-128"/>
            </a:endParaRPr>
          </a:p>
          <a:p>
            <a:pPr eaLnBrk="1" hangingPunct="1">
              <a:spcBef>
                <a:spcPts val="600"/>
              </a:spcBef>
              <a:defRPr/>
            </a:pPr>
            <a:r>
              <a:rPr lang="en-US" sz="3200" dirty="0" smtClean="0">
                <a:solidFill>
                  <a:schemeClr val="accent6">
                    <a:lumMod val="50000"/>
                  </a:schemeClr>
                </a:solidFill>
                <a:ea typeface="ＭＳ Ｐゴシック" charset="-128"/>
              </a:rPr>
              <a:t>Just as we need to verify that children achieve IEP objectives, we need to verify that consultants and </a:t>
            </a:r>
            <a:r>
              <a:rPr lang="en-US" sz="3200" dirty="0" err="1" smtClean="0">
                <a:solidFill>
                  <a:schemeClr val="accent6">
                    <a:lumMod val="50000"/>
                  </a:schemeClr>
                </a:solidFill>
                <a:ea typeface="ＭＳ Ｐゴシック" charset="-128"/>
              </a:rPr>
              <a:t>consultees</a:t>
            </a:r>
            <a:r>
              <a:rPr lang="en-US" sz="3200" dirty="0" smtClean="0">
                <a:solidFill>
                  <a:schemeClr val="accent6">
                    <a:lumMod val="50000"/>
                  </a:schemeClr>
                </a:solidFill>
                <a:ea typeface="ＭＳ Ｐゴシック" charset="-128"/>
              </a:rPr>
              <a:t> (or partners) have achieved their </a:t>
            </a:r>
          </a:p>
          <a:p>
            <a:pPr eaLnBrk="1" hangingPunct="1">
              <a:spcBef>
                <a:spcPts val="600"/>
              </a:spcBef>
              <a:buFont typeface="Wingdings 2" pitchFamily="18" charset="2"/>
              <a:buNone/>
              <a:defRPr/>
            </a:pPr>
            <a:r>
              <a:rPr lang="en-US" sz="3200" dirty="0" smtClean="0">
                <a:solidFill>
                  <a:schemeClr val="accent6">
                    <a:lumMod val="50000"/>
                  </a:schemeClr>
                </a:solidFill>
                <a:ea typeface="ＭＳ Ｐゴシック" charset="-128"/>
              </a:rPr>
              <a:t>  objectives through the process of        consultation.</a:t>
            </a:r>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Grp="1" noChangeArrowheads="1"/>
          </p:cNvSpPr>
          <p:nvPr>
            <p:ph type="title"/>
          </p:nvPr>
        </p:nvSpPr>
        <p:spPr>
          <a:xfrm>
            <a:off x="609600" y="1222375"/>
            <a:ext cx="8534400" cy="758825"/>
          </a:xfrm>
        </p:spPr>
        <p:txBody>
          <a:bodyPr/>
          <a:lstStyle/>
          <a:p>
            <a:pPr eaLnBrk="1" hangingPunct="1">
              <a:defRPr/>
            </a:pPr>
            <a:r>
              <a:rPr lang="en-US" sz="3600" b="1" dirty="0" smtClean="0">
                <a:solidFill>
                  <a:schemeClr val="accent5">
                    <a:lumMod val="75000"/>
                  </a:schemeClr>
                </a:solidFill>
                <a:ea typeface="ＭＳ Ｐゴシック" charset="-128"/>
              </a:rPr>
              <a:t>General</a:t>
            </a:r>
            <a:r>
              <a:rPr lang="en-US" sz="3600" dirty="0" smtClean="0">
                <a:ea typeface="ＭＳ Ｐゴシック" charset="-128"/>
              </a:rPr>
              <a:t> vs. </a:t>
            </a:r>
            <a:r>
              <a:rPr lang="en-US" sz="3600" b="1" dirty="0" smtClean="0">
                <a:solidFill>
                  <a:schemeClr val="accent6">
                    <a:lumMod val="75000"/>
                  </a:schemeClr>
                </a:solidFill>
                <a:ea typeface="ＭＳ Ｐゴシック" charset="-128"/>
              </a:rPr>
              <a:t>Specific</a:t>
            </a:r>
            <a:r>
              <a:rPr lang="en-US" sz="3600" dirty="0" smtClean="0">
                <a:ea typeface="ＭＳ Ｐゴシック" charset="-128"/>
              </a:rPr>
              <a:t> Outcomes </a:t>
            </a:r>
            <a:br>
              <a:rPr lang="en-US" sz="3600" dirty="0" smtClean="0">
                <a:ea typeface="ＭＳ Ｐゴシック" charset="-128"/>
              </a:rPr>
            </a:br>
            <a:r>
              <a:rPr lang="en-US" sz="3600" dirty="0" smtClean="0">
                <a:ea typeface="ＭＳ Ｐゴシック" charset="-128"/>
              </a:rPr>
              <a:t>for Itinerant Consultation</a:t>
            </a:r>
          </a:p>
        </p:txBody>
      </p:sp>
      <p:sp>
        <p:nvSpPr>
          <p:cNvPr id="64515" name="Rectangle 4"/>
          <p:cNvSpPr>
            <a:spLocks noGrp="1" noChangeArrowheads="1"/>
          </p:cNvSpPr>
          <p:nvPr>
            <p:ph type="body" sz="half" idx="4294967295"/>
          </p:nvPr>
        </p:nvSpPr>
        <p:spPr>
          <a:xfrm>
            <a:off x="609600" y="1871663"/>
            <a:ext cx="3962400" cy="4681537"/>
          </a:xfrm>
        </p:spPr>
        <p:txBody>
          <a:bodyPr/>
          <a:lstStyle/>
          <a:p>
            <a:pPr eaLnBrk="1" hangingPunct="1">
              <a:buFontTx/>
              <a:buNone/>
            </a:pPr>
            <a:endParaRPr lang="en-US" dirty="0" smtClean="0">
              <a:latin typeface="Georgia" pitchFamily="18" charset="0"/>
              <a:ea typeface="ＭＳ Ｐゴシック" pitchFamily="34" charset="-128"/>
            </a:endParaRPr>
          </a:p>
          <a:p>
            <a:pPr eaLnBrk="1" hangingPunct="1">
              <a:buFontTx/>
              <a:buNone/>
            </a:pPr>
            <a:r>
              <a:rPr lang="en-US" sz="2800" dirty="0" smtClean="0">
                <a:solidFill>
                  <a:srgbClr val="705032"/>
                </a:solidFill>
                <a:ea typeface="ＭＳ Ｐゴシック" pitchFamily="34" charset="-128"/>
              </a:rPr>
              <a:t>General…</a:t>
            </a:r>
          </a:p>
          <a:p>
            <a:pPr eaLnBrk="1" hangingPunct="1"/>
            <a:r>
              <a:rPr lang="en-US" sz="2800" dirty="0" smtClean="0">
                <a:solidFill>
                  <a:schemeClr val="tx1"/>
                </a:solidFill>
                <a:ea typeface="ＭＳ Ｐゴシック" pitchFamily="34" charset="-128"/>
              </a:rPr>
              <a:t>Increase opportunities for ECE partner to practice communication skills.</a:t>
            </a:r>
          </a:p>
        </p:txBody>
      </p:sp>
      <p:sp>
        <p:nvSpPr>
          <p:cNvPr id="64516" name="Rectangle 5"/>
          <p:cNvSpPr>
            <a:spLocks noGrp="1" noChangeArrowheads="1"/>
          </p:cNvSpPr>
          <p:nvPr>
            <p:ph type="body" sz="half" idx="4294967295"/>
          </p:nvPr>
        </p:nvSpPr>
        <p:spPr>
          <a:xfrm>
            <a:off x="4648200" y="1905000"/>
            <a:ext cx="4038600" cy="4681538"/>
          </a:xfrm>
        </p:spPr>
        <p:txBody>
          <a:bodyPr/>
          <a:lstStyle/>
          <a:p>
            <a:pPr eaLnBrk="1" hangingPunct="1">
              <a:buFontTx/>
              <a:buNone/>
            </a:pPr>
            <a:endParaRPr lang="en-US" dirty="0" smtClean="0">
              <a:latin typeface="Georgia" pitchFamily="18" charset="0"/>
              <a:ea typeface="ＭＳ Ｐゴシック" pitchFamily="34" charset="-128"/>
            </a:endParaRPr>
          </a:p>
          <a:p>
            <a:pPr eaLnBrk="1" hangingPunct="1">
              <a:buFontTx/>
              <a:buNone/>
            </a:pPr>
            <a:r>
              <a:rPr lang="en-US" sz="2800" dirty="0" smtClean="0">
                <a:solidFill>
                  <a:srgbClr val="D77C01"/>
                </a:solidFill>
                <a:ea typeface="ＭＳ Ｐゴシック" pitchFamily="34" charset="-128"/>
              </a:rPr>
              <a:t>Specific</a:t>
            </a:r>
            <a:r>
              <a:rPr lang="en-US" sz="2800" dirty="0" smtClean="0">
                <a:solidFill>
                  <a:srgbClr val="FF0000"/>
                </a:solidFill>
                <a:ea typeface="ＭＳ Ｐゴシック" pitchFamily="34" charset="-128"/>
              </a:rPr>
              <a:t>…</a:t>
            </a:r>
          </a:p>
          <a:p>
            <a:pPr eaLnBrk="1" hangingPunct="1"/>
            <a:r>
              <a:rPr lang="en-US" sz="2800" dirty="0" smtClean="0">
                <a:solidFill>
                  <a:schemeClr val="tx1"/>
                </a:solidFill>
                <a:ea typeface="ＭＳ Ｐゴシック" pitchFamily="34" charset="-128"/>
              </a:rPr>
              <a:t>Provide ECE partner with at least two opportunities to initiate interactions with her peers during snack time. </a:t>
            </a:r>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65538" name="Rectangle 5"/>
          <p:cNvSpPr>
            <a:spLocks noGrp="1" noChangeArrowheads="1"/>
          </p:cNvSpPr>
          <p:nvPr>
            <p:ph type="body" sz="half" idx="4294967295"/>
          </p:nvPr>
        </p:nvSpPr>
        <p:spPr>
          <a:xfrm>
            <a:off x="609600" y="2024063"/>
            <a:ext cx="3886200" cy="4681537"/>
          </a:xfrm>
        </p:spPr>
        <p:txBody>
          <a:bodyPr/>
          <a:lstStyle/>
          <a:p>
            <a:pPr eaLnBrk="1" hangingPunct="1">
              <a:buFontTx/>
              <a:buNone/>
            </a:pPr>
            <a:endParaRPr lang="en-US" smtClean="0">
              <a:latin typeface="Georgia" pitchFamily="18" charset="0"/>
              <a:ea typeface="ＭＳ Ｐゴシック" pitchFamily="34" charset="-128"/>
            </a:endParaRPr>
          </a:p>
          <a:p>
            <a:pPr eaLnBrk="1" hangingPunct="1">
              <a:spcBef>
                <a:spcPts val="600"/>
              </a:spcBef>
              <a:buFontTx/>
              <a:buNone/>
            </a:pPr>
            <a:r>
              <a:rPr lang="en-US" sz="2800" smtClean="0">
                <a:solidFill>
                  <a:srgbClr val="705032"/>
                </a:solidFill>
                <a:ea typeface="ＭＳ Ｐゴシック" pitchFamily="34" charset="-128"/>
              </a:rPr>
              <a:t>General…</a:t>
            </a:r>
          </a:p>
          <a:p>
            <a:pPr eaLnBrk="1" hangingPunct="1">
              <a:spcBef>
                <a:spcPts val="600"/>
              </a:spcBef>
            </a:pPr>
            <a:r>
              <a:rPr lang="en-US" sz="2800" smtClean="0">
                <a:solidFill>
                  <a:schemeClr val="tx1"/>
                </a:solidFill>
                <a:ea typeface="ＭＳ Ｐゴシック" pitchFamily="34" charset="-128"/>
              </a:rPr>
              <a:t>Help Riley to remain engaged with toys and materials.</a:t>
            </a:r>
          </a:p>
        </p:txBody>
      </p:sp>
      <p:sp>
        <p:nvSpPr>
          <p:cNvPr id="65539" name="Rectangle 6"/>
          <p:cNvSpPr>
            <a:spLocks noGrp="1" noChangeArrowheads="1"/>
          </p:cNvSpPr>
          <p:nvPr>
            <p:ph type="body" sz="half" idx="4294967295"/>
          </p:nvPr>
        </p:nvSpPr>
        <p:spPr>
          <a:xfrm>
            <a:off x="4495800" y="2024063"/>
            <a:ext cx="3886200" cy="4681537"/>
          </a:xfrm>
        </p:spPr>
        <p:txBody>
          <a:bodyPr/>
          <a:lstStyle/>
          <a:p>
            <a:pPr eaLnBrk="1" hangingPunct="1">
              <a:buFontTx/>
              <a:buNone/>
            </a:pPr>
            <a:endParaRPr lang="en-US" smtClean="0">
              <a:latin typeface="Georgia" pitchFamily="18" charset="0"/>
              <a:ea typeface="ＭＳ Ｐゴシック" pitchFamily="34" charset="-128"/>
            </a:endParaRPr>
          </a:p>
          <a:p>
            <a:pPr eaLnBrk="1" hangingPunct="1">
              <a:spcBef>
                <a:spcPts val="600"/>
              </a:spcBef>
              <a:buFontTx/>
              <a:buNone/>
            </a:pPr>
            <a:r>
              <a:rPr lang="en-US" sz="2800" smtClean="0">
                <a:solidFill>
                  <a:srgbClr val="D77C01"/>
                </a:solidFill>
                <a:ea typeface="ＭＳ Ｐゴシック" pitchFamily="34" charset="-128"/>
              </a:rPr>
              <a:t>Specific…</a:t>
            </a:r>
          </a:p>
          <a:p>
            <a:pPr eaLnBrk="1" hangingPunct="1">
              <a:spcBef>
                <a:spcPts val="600"/>
              </a:spcBef>
            </a:pPr>
            <a:r>
              <a:rPr lang="en-US" sz="2800" smtClean="0">
                <a:solidFill>
                  <a:schemeClr val="tx1"/>
                </a:solidFill>
                <a:ea typeface="ＭＳ Ｐゴシック" pitchFamily="34" charset="-128"/>
              </a:rPr>
              <a:t>During center time, help Riley play with a specific toy or material for at least 3 minutes.</a:t>
            </a:r>
          </a:p>
        </p:txBody>
      </p:sp>
      <p:sp>
        <p:nvSpPr>
          <p:cNvPr id="6" name="Rectangle 2"/>
          <p:cNvSpPr txBox="1">
            <a:spLocks noChangeArrowheads="1"/>
          </p:cNvSpPr>
          <p:nvPr/>
        </p:nvSpPr>
        <p:spPr bwMode="auto">
          <a:xfrm>
            <a:off x="609600" y="1222375"/>
            <a:ext cx="8534400" cy="758825"/>
          </a:xfrm>
          <a:prstGeom prst="rect">
            <a:avLst/>
          </a:prstGeom>
          <a:noFill/>
          <a:ln w="9525">
            <a:noFill/>
            <a:miter lim="800000"/>
            <a:headEnd/>
            <a:tailEnd/>
          </a:ln>
        </p:spPr>
        <p:txBody>
          <a:bodyPr anchor="b"/>
          <a:lstStyle/>
          <a:p>
            <a:pPr eaLnBrk="1" hangingPunct="1">
              <a:defRPr/>
            </a:pPr>
            <a:r>
              <a:rPr lang="en-US" sz="3600" b="1" dirty="0">
                <a:solidFill>
                  <a:schemeClr val="accent5">
                    <a:lumMod val="75000"/>
                  </a:schemeClr>
                </a:solidFill>
                <a:latin typeface="+mj-lt"/>
                <a:ea typeface="ＭＳ Ｐゴシック" charset="-128"/>
                <a:cs typeface="ＭＳ Ｐゴシック" charset="0"/>
              </a:rPr>
              <a:t>General</a:t>
            </a:r>
            <a:r>
              <a:rPr lang="en-US" sz="3600" dirty="0">
                <a:solidFill>
                  <a:schemeClr val="accent1"/>
                </a:solidFill>
                <a:latin typeface="+mj-lt"/>
                <a:ea typeface="ＭＳ Ｐゴシック" charset="-128"/>
                <a:cs typeface="ＭＳ Ｐゴシック" charset="0"/>
              </a:rPr>
              <a:t> vs. </a:t>
            </a:r>
            <a:r>
              <a:rPr lang="en-US" sz="3600" b="1" dirty="0">
                <a:solidFill>
                  <a:schemeClr val="accent6">
                    <a:lumMod val="75000"/>
                  </a:schemeClr>
                </a:solidFill>
                <a:latin typeface="+mj-lt"/>
                <a:ea typeface="ＭＳ Ｐゴシック" charset="-128"/>
                <a:cs typeface="ＭＳ Ｐゴシック" charset="0"/>
              </a:rPr>
              <a:t>Specific</a:t>
            </a:r>
            <a:r>
              <a:rPr lang="en-US" sz="3600" dirty="0">
                <a:solidFill>
                  <a:schemeClr val="accent1"/>
                </a:solidFill>
                <a:latin typeface="+mj-lt"/>
                <a:ea typeface="ＭＳ Ｐゴシック" charset="-128"/>
                <a:cs typeface="ＭＳ Ｐゴシック" charset="0"/>
              </a:rPr>
              <a:t> Outcomes </a:t>
            </a:r>
            <a:br>
              <a:rPr lang="en-US" sz="3600" dirty="0">
                <a:solidFill>
                  <a:schemeClr val="accent1"/>
                </a:solidFill>
                <a:latin typeface="+mj-lt"/>
                <a:ea typeface="ＭＳ Ｐゴシック" charset="-128"/>
                <a:cs typeface="ＭＳ Ｐゴシック" charset="0"/>
              </a:rPr>
            </a:br>
            <a:r>
              <a:rPr lang="en-US" sz="3600" dirty="0">
                <a:solidFill>
                  <a:schemeClr val="accent1"/>
                </a:solidFill>
                <a:latin typeface="+mj-lt"/>
                <a:ea typeface="ＭＳ Ｐゴシック" charset="-128"/>
                <a:cs typeface="ＭＳ Ｐゴシック" charset="0"/>
              </a:rPr>
              <a:t>for Itinerant Consultation</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533400" y="384175"/>
            <a:ext cx="8001000" cy="1216025"/>
          </a:xfrm>
        </p:spPr>
        <p:txBody>
          <a:bodyPr/>
          <a:lstStyle/>
          <a:p>
            <a:pPr eaLnBrk="1" hangingPunct="1"/>
            <a:r>
              <a:rPr lang="en-US">
                <a:latin typeface="Century Gothic" charset="0"/>
              </a:rPr>
              <a:t>Definition</a:t>
            </a:r>
            <a:r>
              <a:rPr lang="en-US" i="1">
                <a:latin typeface="Century Gothic" charset="0"/>
              </a:rPr>
              <a:t> of Consultation</a:t>
            </a:r>
            <a:endParaRPr lang="en-US">
              <a:latin typeface="Century Gothic" charset="0"/>
            </a:endParaRPr>
          </a:p>
        </p:txBody>
      </p:sp>
      <p:sp>
        <p:nvSpPr>
          <p:cNvPr id="32771" name="Rectangle 3"/>
          <p:cNvSpPr>
            <a:spLocks noGrp="1" noChangeArrowheads="1"/>
          </p:cNvSpPr>
          <p:nvPr>
            <p:ph idx="1"/>
          </p:nvPr>
        </p:nvSpPr>
        <p:spPr>
          <a:xfrm>
            <a:off x="755650" y="1749425"/>
            <a:ext cx="7705725" cy="4422775"/>
          </a:xfrm>
        </p:spPr>
        <p:txBody>
          <a:bodyPr/>
          <a:lstStyle/>
          <a:p>
            <a:pPr marL="0" indent="0" eaLnBrk="1" hangingPunct="1">
              <a:lnSpc>
                <a:spcPct val="90000"/>
              </a:lnSpc>
              <a:buFont typeface="Wingdings" charset="0"/>
              <a:buNone/>
            </a:pPr>
            <a:r>
              <a:rPr lang="en-US" sz="2800">
                <a:latin typeface="Century Gothic" charset="0"/>
              </a:rPr>
              <a:t>Through a series of meetings and conversations, the consultant [itinerant ECSE professional] helps the consultee [ECE teacher or primary caregiver] through:</a:t>
            </a:r>
          </a:p>
          <a:p>
            <a:pPr marL="0" indent="0" eaLnBrk="1" hangingPunct="1">
              <a:lnSpc>
                <a:spcPct val="90000"/>
              </a:lnSpc>
              <a:buFont typeface="Wingdings" charset="0"/>
              <a:buNone/>
            </a:pPr>
            <a:r>
              <a:rPr lang="en-US" sz="2800">
                <a:latin typeface="Century Gothic" charset="0"/>
              </a:rPr>
              <a:t>• Systematic problem solving</a:t>
            </a:r>
          </a:p>
          <a:p>
            <a:pPr marL="0" indent="0" eaLnBrk="1" hangingPunct="1">
              <a:lnSpc>
                <a:spcPct val="90000"/>
              </a:lnSpc>
              <a:buFont typeface="Wingdings" charset="0"/>
              <a:buNone/>
            </a:pPr>
            <a:r>
              <a:rPr lang="en-US" sz="2800">
                <a:latin typeface="Century Gothic" charset="0"/>
              </a:rPr>
              <a:t>• Appropriate use of social influence</a:t>
            </a:r>
          </a:p>
          <a:p>
            <a:pPr marL="0" indent="0" eaLnBrk="1" hangingPunct="1">
              <a:lnSpc>
                <a:spcPct val="90000"/>
              </a:lnSpc>
              <a:buFont typeface="Wingdings" charset="0"/>
              <a:buNone/>
            </a:pPr>
            <a:r>
              <a:rPr lang="en-US" sz="2800">
                <a:latin typeface="Century Gothic" charset="0"/>
              </a:rPr>
              <a:t>• Professional support. </a:t>
            </a:r>
          </a:p>
          <a:p>
            <a:pPr marL="0" indent="0" eaLnBrk="1" hangingPunct="1">
              <a:lnSpc>
                <a:spcPct val="90000"/>
              </a:lnSpc>
              <a:buFont typeface="Wingdings" charset="0"/>
              <a:buNone/>
            </a:pPr>
            <a:r>
              <a:rPr lang="en-US" sz="2800">
                <a:latin typeface="Century Gothic" charset="0"/>
              </a:rPr>
              <a:t>In turn, the consultee helps the </a:t>
            </a:r>
            <a:r>
              <a:rPr lang="ja-JP" altLang="en-US" sz="2800">
                <a:latin typeface="Century Gothic" charset="0"/>
              </a:rPr>
              <a:t>‘</a:t>
            </a:r>
            <a:r>
              <a:rPr lang="en-US" altLang="ja-JP" sz="2800">
                <a:latin typeface="Century Gothic" charset="0"/>
              </a:rPr>
              <a:t>client(s)</a:t>
            </a:r>
            <a:r>
              <a:rPr lang="ja-JP" altLang="en-US" sz="2800">
                <a:latin typeface="Century Gothic" charset="0"/>
              </a:rPr>
              <a:t>’</a:t>
            </a:r>
            <a:r>
              <a:rPr lang="en-US" altLang="ja-JP" sz="2800">
                <a:latin typeface="Century Gothic" charset="0"/>
              </a:rPr>
              <a:t> [child/children] with full support and assistance from the consultant.</a:t>
            </a:r>
            <a:r>
              <a:rPr lang="en-US" altLang="ja-JP" sz="2800" i="1">
                <a:latin typeface="Century Gothic" charset="0"/>
              </a:rPr>
              <a:t> </a:t>
            </a:r>
            <a:endParaRPr lang="en-US" sz="2800" i="1">
              <a:latin typeface="Century Gothic" charset="0"/>
            </a:endParaRPr>
          </a:p>
        </p:txBody>
      </p:sp>
    </p:spTree>
    <p:extLst>
      <p:ext uri="{BB962C8B-B14F-4D97-AF65-F5344CB8AC3E}">
        <p14:creationId xmlns:p14="http://schemas.microsoft.com/office/powerpoint/2010/main" val="156006974"/>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66562" name="Rectangle 5"/>
          <p:cNvSpPr>
            <a:spLocks noGrp="1" noChangeArrowheads="1"/>
          </p:cNvSpPr>
          <p:nvPr>
            <p:ph type="body" sz="half" idx="4294967295"/>
          </p:nvPr>
        </p:nvSpPr>
        <p:spPr>
          <a:xfrm>
            <a:off x="609600" y="1947863"/>
            <a:ext cx="3886200" cy="4681537"/>
          </a:xfrm>
        </p:spPr>
        <p:txBody>
          <a:bodyPr/>
          <a:lstStyle/>
          <a:p>
            <a:pPr eaLnBrk="1" hangingPunct="1">
              <a:buFontTx/>
              <a:buNone/>
            </a:pPr>
            <a:endParaRPr lang="en-US" smtClean="0">
              <a:latin typeface="Georgia" pitchFamily="18" charset="0"/>
              <a:ea typeface="ＭＳ Ｐゴシック" pitchFamily="34" charset="-128"/>
            </a:endParaRPr>
          </a:p>
          <a:p>
            <a:pPr eaLnBrk="1" hangingPunct="1">
              <a:buFontTx/>
              <a:buNone/>
            </a:pPr>
            <a:r>
              <a:rPr lang="en-US" sz="2800" smtClean="0">
                <a:solidFill>
                  <a:srgbClr val="705032"/>
                </a:solidFill>
                <a:ea typeface="ＭＳ Ｐゴシック" pitchFamily="34" charset="-128"/>
              </a:rPr>
              <a:t>General…</a:t>
            </a:r>
          </a:p>
          <a:p>
            <a:pPr eaLnBrk="1" hangingPunct="1"/>
            <a:r>
              <a:rPr lang="en-US" sz="2800" smtClean="0">
                <a:solidFill>
                  <a:schemeClr val="tx1"/>
                </a:solidFill>
                <a:ea typeface="ＭＳ Ｐゴシック" pitchFamily="34" charset="-128"/>
              </a:rPr>
              <a:t>Increase Jenni</a:t>
            </a:r>
            <a:r>
              <a:rPr lang="ja-JP" altLang="en-US" sz="2800" smtClean="0">
                <a:solidFill>
                  <a:schemeClr val="tx1"/>
                </a:solidFill>
                <a:ea typeface="ＭＳ Ｐゴシック" pitchFamily="34" charset="-128"/>
              </a:rPr>
              <a:t>’</a:t>
            </a:r>
            <a:r>
              <a:rPr lang="en-US" altLang="ja-JP" sz="2800" smtClean="0">
                <a:solidFill>
                  <a:schemeClr val="tx1"/>
                </a:solidFill>
                <a:ea typeface="ＭＳ Ｐゴシック" pitchFamily="34" charset="-128"/>
              </a:rPr>
              <a:t>s knowledge in regards to working with a child who has special needs. </a:t>
            </a:r>
            <a:endParaRPr lang="en-US" sz="2800" smtClean="0">
              <a:solidFill>
                <a:schemeClr val="tx1"/>
              </a:solidFill>
              <a:ea typeface="ＭＳ Ｐゴシック" pitchFamily="34" charset="-128"/>
            </a:endParaRPr>
          </a:p>
        </p:txBody>
      </p:sp>
      <p:sp>
        <p:nvSpPr>
          <p:cNvPr id="66563" name="Rectangle 6"/>
          <p:cNvSpPr>
            <a:spLocks noGrp="1" noChangeArrowheads="1"/>
          </p:cNvSpPr>
          <p:nvPr>
            <p:ph type="body" sz="half" idx="4294967295"/>
          </p:nvPr>
        </p:nvSpPr>
        <p:spPr>
          <a:xfrm>
            <a:off x="4495800" y="1947863"/>
            <a:ext cx="4191000" cy="4681537"/>
          </a:xfrm>
        </p:spPr>
        <p:txBody>
          <a:bodyPr/>
          <a:lstStyle/>
          <a:p>
            <a:pPr eaLnBrk="1" hangingPunct="1">
              <a:buFontTx/>
              <a:buNone/>
            </a:pPr>
            <a:endParaRPr lang="en-US" smtClean="0">
              <a:latin typeface="Georgia" pitchFamily="18" charset="0"/>
              <a:ea typeface="ＭＳ Ｐゴシック" pitchFamily="34" charset="-128"/>
            </a:endParaRPr>
          </a:p>
          <a:p>
            <a:pPr eaLnBrk="1" hangingPunct="1">
              <a:buFontTx/>
              <a:buNone/>
            </a:pPr>
            <a:r>
              <a:rPr lang="en-US" sz="2800" smtClean="0">
                <a:solidFill>
                  <a:srgbClr val="D77C01"/>
                </a:solidFill>
                <a:ea typeface="ＭＳ Ｐゴシック" pitchFamily="34" charset="-128"/>
              </a:rPr>
              <a:t>Specific…</a:t>
            </a:r>
          </a:p>
          <a:p>
            <a:pPr eaLnBrk="1" hangingPunct="1"/>
            <a:r>
              <a:rPr lang="en-US" sz="2800" smtClean="0">
                <a:solidFill>
                  <a:schemeClr val="tx1"/>
                </a:solidFill>
                <a:ea typeface="ＭＳ Ｐゴシック" pitchFamily="34" charset="-128"/>
              </a:rPr>
              <a:t>Jenni will identify four characteristics of children with Down syndrome and describe how those characteristics affect learning.</a:t>
            </a:r>
          </a:p>
        </p:txBody>
      </p:sp>
      <p:sp>
        <p:nvSpPr>
          <p:cNvPr id="6" name="Rectangle 2"/>
          <p:cNvSpPr txBox="1">
            <a:spLocks noChangeArrowheads="1"/>
          </p:cNvSpPr>
          <p:nvPr/>
        </p:nvSpPr>
        <p:spPr bwMode="auto">
          <a:xfrm>
            <a:off x="609600" y="1222375"/>
            <a:ext cx="8534400" cy="758825"/>
          </a:xfrm>
          <a:prstGeom prst="rect">
            <a:avLst/>
          </a:prstGeom>
          <a:noFill/>
          <a:ln w="9525">
            <a:noFill/>
            <a:miter lim="800000"/>
            <a:headEnd/>
            <a:tailEnd/>
          </a:ln>
        </p:spPr>
        <p:txBody>
          <a:bodyPr anchor="b"/>
          <a:lstStyle/>
          <a:p>
            <a:pPr eaLnBrk="1" hangingPunct="1">
              <a:defRPr/>
            </a:pPr>
            <a:r>
              <a:rPr lang="en-US" sz="3600" b="1" dirty="0">
                <a:solidFill>
                  <a:schemeClr val="accent5">
                    <a:lumMod val="75000"/>
                  </a:schemeClr>
                </a:solidFill>
                <a:latin typeface="+mj-lt"/>
                <a:ea typeface="ＭＳ Ｐゴシック" charset="-128"/>
                <a:cs typeface="ＭＳ Ｐゴシック" charset="0"/>
              </a:rPr>
              <a:t>General</a:t>
            </a:r>
            <a:r>
              <a:rPr lang="en-US" sz="3600" dirty="0">
                <a:solidFill>
                  <a:schemeClr val="accent1"/>
                </a:solidFill>
                <a:latin typeface="+mj-lt"/>
                <a:ea typeface="ＭＳ Ｐゴシック" charset="-128"/>
                <a:cs typeface="ＭＳ Ｐゴシック" charset="0"/>
              </a:rPr>
              <a:t> vs. </a:t>
            </a:r>
            <a:r>
              <a:rPr lang="en-US" sz="3600" b="1" dirty="0">
                <a:solidFill>
                  <a:schemeClr val="accent6">
                    <a:lumMod val="75000"/>
                  </a:schemeClr>
                </a:solidFill>
                <a:latin typeface="+mj-lt"/>
                <a:ea typeface="ＭＳ Ｐゴシック" charset="-128"/>
                <a:cs typeface="ＭＳ Ｐゴシック" charset="0"/>
              </a:rPr>
              <a:t>Specific</a:t>
            </a:r>
            <a:r>
              <a:rPr lang="en-US" sz="3600" dirty="0">
                <a:solidFill>
                  <a:schemeClr val="accent1"/>
                </a:solidFill>
                <a:latin typeface="+mj-lt"/>
                <a:ea typeface="ＭＳ Ｐゴシック" charset="-128"/>
                <a:cs typeface="ＭＳ Ｐゴシック" charset="0"/>
              </a:rPr>
              <a:t> Outcomes </a:t>
            </a:r>
            <a:br>
              <a:rPr lang="en-US" sz="3600" dirty="0">
                <a:solidFill>
                  <a:schemeClr val="accent1"/>
                </a:solidFill>
                <a:latin typeface="+mj-lt"/>
                <a:ea typeface="ＭＳ Ｐゴシック" charset="-128"/>
                <a:cs typeface="ＭＳ Ｐゴシック" charset="0"/>
              </a:rPr>
            </a:br>
            <a:r>
              <a:rPr lang="en-US" sz="3600" dirty="0">
                <a:solidFill>
                  <a:schemeClr val="accent1"/>
                </a:solidFill>
                <a:latin typeface="+mj-lt"/>
                <a:ea typeface="ＭＳ Ｐゴシック" charset="-128"/>
                <a:cs typeface="ＭＳ Ｐゴシック" charset="0"/>
              </a:rPr>
              <a:t>for Itinerant Consultation</a:t>
            </a:r>
          </a:p>
        </p:txBody>
      </p:sp>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67586" name="Rectangle 5"/>
          <p:cNvSpPr>
            <a:spLocks noGrp="1" noChangeArrowheads="1"/>
          </p:cNvSpPr>
          <p:nvPr>
            <p:ph type="body" sz="half" idx="4294967295"/>
          </p:nvPr>
        </p:nvSpPr>
        <p:spPr>
          <a:xfrm>
            <a:off x="762000" y="1905000"/>
            <a:ext cx="4038600" cy="4525963"/>
          </a:xfrm>
        </p:spPr>
        <p:txBody>
          <a:bodyPr/>
          <a:lstStyle/>
          <a:p>
            <a:pPr eaLnBrk="1" hangingPunct="1">
              <a:lnSpc>
                <a:spcPct val="90000"/>
              </a:lnSpc>
              <a:buFontTx/>
              <a:buNone/>
            </a:pPr>
            <a:endParaRPr lang="en-US" smtClean="0">
              <a:latin typeface="Georgia" pitchFamily="18" charset="0"/>
              <a:ea typeface="ＭＳ Ｐゴシック" pitchFamily="34" charset="-128"/>
            </a:endParaRPr>
          </a:p>
          <a:p>
            <a:pPr eaLnBrk="1" hangingPunct="1">
              <a:lnSpc>
                <a:spcPct val="90000"/>
              </a:lnSpc>
              <a:buFontTx/>
              <a:buNone/>
            </a:pPr>
            <a:r>
              <a:rPr lang="en-US" sz="2800" smtClean="0">
                <a:solidFill>
                  <a:srgbClr val="705032"/>
                </a:solidFill>
                <a:ea typeface="ＭＳ Ｐゴシック" pitchFamily="34" charset="-128"/>
              </a:rPr>
              <a:t>General…</a:t>
            </a:r>
            <a:endParaRPr lang="en-US" sz="2800" smtClean="0">
              <a:solidFill>
                <a:schemeClr val="tx1"/>
              </a:solidFill>
              <a:ea typeface="ＭＳ Ｐゴシック" pitchFamily="34" charset="-128"/>
            </a:endParaRPr>
          </a:p>
          <a:p>
            <a:pPr eaLnBrk="1" hangingPunct="1">
              <a:lnSpc>
                <a:spcPct val="90000"/>
              </a:lnSpc>
            </a:pPr>
            <a:r>
              <a:rPr lang="en-US" sz="2800" smtClean="0">
                <a:solidFill>
                  <a:schemeClr val="tx1"/>
                </a:solidFill>
                <a:ea typeface="ＭＳ Ｐゴシック" pitchFamily="34" charset="-128"/>
              </a:rPr>
              <a:t>Enhance Pat</a:t>
            </a:r>
            <a:r>
              <a:rPr lang="ja-JP" altLang="en-US" sz="2800" smtClean="0">
                <a:solidFill>
                  <a:schemeClr val="tx1"/>
                </a:solidFill>
                <a:ea typeface="ＭＳ Ｐゴシック" pitchFamily="34" charset="-128"/>
              </a:rPr>
              <a:t>’</a:t>
            </a:r>
            <a:r>
              <a:rPr lang="en-US" altLang="ja-JP" sz="2800" smtClean="0">
                <a:solidFill>
                  <a:schemeClr val="tx1"/>
                </a:solidFill>
                <a:ea typeface="ＭＳ Ｐゴシック" pitchFamily="34" charset="-128"/>
              </a:rPr>
              <a:t>s ability to provide individualized instruction to the child with special needs. </a:t>
            </a:r>
            <a:endParaRPr lang="en-US" sz="2800" smtClean="0">
              <a:solidFill>
                <a:schemeClr val="tx1"/>
              </a:solidFill>
              <a:ea typeface="ＭＳ Ｐゴシック" pitchFamily="34" charset="-128"/>
            </a:endParaRPr>
          </a:p>
        </p:txBody>
      </p:sp>
      <p:sp>
        <p:nvSpPr>
          <p:cNvPr id="67587" name="Rectangle 6"/>
          <p:cNvSpPr>
            <a:spLocks noGrp="1" noChangeArrowheads="1"/>
          </p:cNvSpPr>
          <p:nvPr>
            <p:ph type="body" sz="half" idx="4294967295"/>
          </p:nvPr>
        </p:nvSpPr>
        <p:spPr>
          <a:xfrm>
            <a:off x="4495800" y="1600200"/>
            <a:ext cx="4038600" cy="4681538"/>
          </a:xfrm>
        </p:spPr>
        <p:txBody>
          <a:bodyPr/>
          <a:lstStyle/>
          <a:p>
            <a:pPr eaLnBrk="1" hangingPunct="1">
              <a:lnSpc>
                <a:spcPct val="90000"/>
              </a:lnSpc>
              <a:buFontTx/>
              <a:buNone/>
            </a:pPr>
            <a:endParaRPr lang="en-US" smtClean="0">
              <a:latin typeface="Georgia" pitchFamily="18" charset="0"/>
              <a:ea typeface="ＭＳ Ｐゴシック" pitchFamily="34" charset="-128"/>
            </a:endParaRPr>
          </a:p>
          <a:p>
            <a:pPr eaLnBrk="1" hangingPunct="1">
              <a:lnSpc>
                <a:spcPct val="90000"/>
              </a:lnSpc>
              <a:buFontTx/>
              <a:buNone/>
            </a:pPr>
            <a:r>
              <a:rPr lang="en-US" smtClean="0">
                <a:latin typeface="Georgia" pitchFamily="18" charset="0"/>
                <a:ea typeface="ＭＳ Ｐゴシック" pitchFamily="34" charset="-128"/>
              </a:rPr>
              <a:t>                                 </a:t>
            </a:r>
            <a:r>
              <a:rPr lang="en-US" sz="2700" smtClean="0">
                <a:solidFill>
                  <a:srgbClr val="D77C01"/>
                </a:solidFill>
                <a:ea typeface="ＭＳ Ｐゴシック" pitchFamily="34" charset="-128"/>
              </a:rPr>
              <a:t>Specific…</a:t>
            </a:r>
            <a:endParaRPr lang="en-US" sz="2700" smtClean="0">
              <a:solidFill>
                <a:schemeClr val="tx1"/>
              </a:solidFill>
              <a:ea typeface="ＭＳ Ｐゴシック" pitchFamily="34" charset="-128"/>
            </a:endParaRPr>
          </a:p>
          <a:p>
            <a:pPr eaLnBrk="1" hangingPunct="1">
              <a:lnSpc>
                <a:spcPct val="90000"/>
              </a:lnSpc>
            </a:pPr>
            <a:r>
              <a:rPr lang="en-US" sz="2700" smtClean="0">
                <a:solidFill>
                  <a:schemeClr val="tx1"/>
                </a:solidFill>
                <a:ea typeface="ＭＳ Ｐゴシック" pitchFamily="34" charset="-128"/>
              </a:rPr>
              <a:t>Pat will correctly use a system of backward chaining to help Jeremy put on his coat twice a day—once at recess and once when it</a:t>
            </a:r>
            <a:r>
              <a:rPr lang="ja-JP" altLang="en-US" sz="2700" smtClean="0">
                <a:solidFill>
                  <a:schemeClr val="tx1"/>
                </a:solidFill>
                <a:ea typeface="ＭＳ Ｐゴシック" pitchFamily="34" charset="-128"/>
              </a:rPr>
              <a:t>’</a:t>
            </a:r>
            <a:r>
              <a:rPr lang="en-US" altLang="ja-JP" sz="2700" smtClean="0">
                <a:solidFill>
                  <a:schemeClr val="tx1"/>
                </a:solidFill>
                <a:ea typeface="ＭＳ Ｐゴシック" pitchFamily="34" charset="-128"/>
              </a:rPr>
              <a:t>s time to go home. </a:t>
            </a:r>
            <a:endParaRPr lang="en-US" sz="2700" smtClean="0">
              <a:solidFill>
                <a:schemeClr val="tx1"/>
              </a:solidFill>
              <a:ea typeface="ＭＳ Ｐゴシック" pitchFamily="34" charset="-128"/>
            </a:endParaRPr>
          </a:p>
        </p:txBody>
      </p:sp>
      <p:sp>
        <p:nvSpPr>
          <p:cNvPr id="6" name="Rectangle 2"/>
          <p:cNvSpPr txBox="1">
            <a:spLocks noChangeArrowheads="1"/>
          </p:cNvSpPr>
          <p:nvPr/>
        </p:nvSpPr>
        <p:spPr bwMode="auto">
          <a:xfrm>
            <a:off x="609600" y="1222375"/>
            <a:ext cx="8534400" cy="758825"/>
          </a:xfrm>
          <a:prstGeom prst="rect">
            <a:avLst/>
          </a:prstGeom>
          <a:noFill/>
          <a:ln w="9525">
            <a:noFill/>
            <a:miter lim="800000"/>
            <a:headEnd/>
            <a:tailEnd/>
          </a:ln>
        </p:spPr>
        <p:txBody>
          <a:bodyPr anchor="b"/>
          <a:lstStyle/>
          <a:p>
            <a:pPr eaLnBrk="1" hangingPunct="1">
              <a:defRPr/>
            </a:pPr>
            <a:r>
              <a:rPr lang="en-US" sz="3600" b="1" dirty="0">
                <a:solidFill>
                  <a:schemeClr val="accent5">
                    <a:lumMod val="75000"/>
                  </a:schemeClr>
                </a:solidFill>
                <a:latin typeface="+mj-lt"/>
                <a:ea typeface="ＭＳ Ｐゴシック" charset="-128"/>
                <a:cs typeface="ＭＳ Ｐゴシック" charset="0"/>
              </a:rPr>
              <a:t>General</a:t>
            </a:r>
            <a:r>
              <a:rPr lang="en-US" sz="3600" dirty="0">
                <a:solidFill>
                  <a:schemeClr val="accent1"/>
                </a:solidFill>
                <a:latin typeface="+mj-lt"/>
                <a:ea typeface="ＭＳ Ｐゴシック" charset="-128"/>
                <a:cs typeface="ＭＳ Ｐゴシック" charset="0"/>
              </a:rPr>
              <a:t> vs. </a:t>
            </a:r>
            <a:r>
              <a:rPr lang="en-US" sz="3600" b="1" dirty="0">
                <a:solidFill>
                  <a:schemeClr val="accent6">
                    <a:lumMod val="75000"/>
                  </a:schemeClr>
                </a:solidFill>
                <a:latin typeface="+mj-lt"/>
                <a:ea typeface="ＭＳ Ｐゴシック" charset="-128"/>
                <a:cs typeface="ＭＳ Ｐゴシック" charset="0"/>
              </a:rPr>
              <a:t>Specific</a:t>
            </a:r>
            <a:r>
              <a:rPr lang="en-US" sz="3600" dirty="0">
                <a:solidFill>
                  <a:schemeClr val="accent1"/>
                </a:solidFill>
                <a:latin typeface="+mj-lt"/>
                <a:ea typeface="ＭＳ Ｐゴシック" charset="-128"/>
                <a:cs typeface="ＭＳ Ｐゴシック" charset="0"/>
              </a:rPr>
              <a:t> Outcomes </a:t>
            </a:r>
            <a:br>
              <a:rPr lang="en-US" sz="3600" dirty="0">
                <a:solidFill>
                  <a:schemeClr val="accent1"/>
                </a:solidFill>
                <a:latin typeface="+mj-lt"/>
                <a:ea typeface="ＭＳ Ｐゴシック" charset="-128"/>
                <a:cs typeface="ＭＳ Ｐゴシック" charset="0"/>
              </a:rPr>
            </a:br>
            <a:r>
              <a:rPr lang="en-US" sz="3600" dirty="0">
                <a:solidFill>
                  <a:schemeClr val="accent1"/>
                </a:solidFill>
                <a:latin typeface="+mj-lt"/>
                <a:ea typeface="ＭＳ Ｐゴシック" charset="-128"/>
                <a:cs typeface="ＭＳ Ｐゴシック" charset="0"/>
              </a:rPr>
              <a:t>for Itinerant Consultation</a:t>
            </a:r>
          </a:p>
        </p:txBody>
      </p:sp>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68610" name="Rectangle 5"/>
          <p:cNvSpPr>
            <a:spLocks noGrp="1" noChangeArrowheads="1"/>
          </p:cNvSpPr>
          <p:nvPr>
            <p:ph type="body" sz="half" idx="4294967295"/>
          </p:nvPr>
        </p:nvSpPr>
        <p:spPr>
          <a:xfrm>
            <a:off x="685800" y="1871663"/>
            <a:ext cx="3730625" cy="4681537"/>
          </a:xfrm>
        </p:spPr>
        <p:txBody>
          <a:bodyPr/>
          <a:lstStyle/>
          <a:p>
            <a:pPr eaLnBrk="1" hangingPunct="1">
              <a:lnSpc>
                <a:spcPct val="90000"/>
              </a:lnSpc>
              <a:buFontTx/>
              <a:buNone/>
            </a:pPr>
            <a:endParaRPr lang="en-US" smtClean="0">
              <a:latin typeface="Georgia" pitchFamily="18" charset="0"/>
              <a:ea typeface="ＭＳ Ｐゴシック" pitchFamily="34" charset="-128"/>
            </a:endParaRPr>
          </a:p>
          <a:p>
            <a:pPr eaLnBrk="1" hangingPunct="1">
              <a:lnSpc>
                <a:spcPct val="90000"/>
              </a:lnSpc>
              <a:buFontTx/>
              <a:buNone/>
            </a:pPr>
            <a:r>
              <a:rPr lang="en-US" smtClean="0">
                <a:solidFill>
                  <a:srgbClr val="705032"/>
                </a:solidFill>
                <a:ea typeface="ＭＳ Ｐゴシック" pitchFamily="34" charset="-128"/>
              </a:rPr>
              <a:t>General…</a:t>
            </a:r>
          </a:p>
          <a:p>
            <a:pPr eaLnBrk="1" hangingPunct="1">
              <a:lnSpc>
                <a:spcPct val="90000"/>
              </a:lnSpc>
            </a:pPr>
            <a:r>
              <a:rPr lang="en-US" smtClean="0">
                <a:solidFill>
                  <a:schemeClr val="tx1"/>
                </a:solidFill>
                <a:ea typeface="ＭＳ Ｐゴシック" pitchFamily="34" charset="-128"/>
              </a:rPr>
              <a:t>Improve the quality of Parker</a:t>
            </a:r>
            <a:r>
              <a:rPr lang="ja-JP" altLang="en-US" smtClean="0">
                <a:solidFill>
                  <a:schemeClr val="tx1"/>
                </a:solidFill>
                <a:ea typeface="ＭＳ Ｐゴシック" pitchFamily="34" charset="-128"/>
              </a:rPr>
              <a:t>’</a:t>
            </a:r>
            <a:r>
              <a:rPr lang="en-US" altLang="ja-JP" smtClean="0">
                <a:solidFill>
                  <a:schemeClr val="tx1"/>
                </a:solidFill>
                <a:ea typeface="ＭＳ Ｐゴシック" pitchFamily="34" charset="-128"/>
              </a:rPr>
              <a:t>s learning environment. </a:t>
            </a:r>
            <a:endParaRPr lang="en-US" smtClean="0">
              <a:solidFill>
                <a:schemeClr val="tx1"/>
              </a:solidFill>
              <a:ea typeface="ＭＳ Ｐゴシック" pitchFamily="34" charset="-128"/>
            </a:endParaRPr>
          </a:p>
        </p:txBody>
      </p:sp>
      <p:sp>
        <p:nvSpPr>
          <p:cNvPr id="68611" name="Rectangle 6"/>
          <p:cNvSpPr>
            <a:spLocks noGrp="1" noChangeArrowheads="1"/>
          </p:cNvSpPr>
          <p:nvPr>
            <p:ph type="body" sz="half" idx="4294967295"/>
          </p:nvPr>
        </p:nvSpPr>
        <p:spPr>
          <a:xfrm>
            <a:off x="4267200" y="1871663"/>
            <a:ext cx="4419600" cy="4681537"/>
          </a:xfrm>
        </p:spPr>
        <p:txBody>
          <a:bodyPr/>
          <a:lstStyle/>
          <a:p>
            <a:pPr eaLnBrk="1" hangingPunct="1">
              <a:lnSpc>
                <a:spcPct val="90000"/>
              </a:lnSpc>
              <a:buFontTx/>
              <a:buNone/>
            </a:pPr>
            <a:endParaRPr lang="en-US" sz="2200" dirty="0" smtClean="0">
              <a:latin typeface="Georgia" pitchFamily="18" charset="0"/>
              <a:ea typeface="ＭＳ Ｐゴシック" pitchFamily="34" charset="-128"/>
            </a:endParaRPr>
          </a:p>
          <a:p>
            <a:pPr eaLnBrk="1" hangingPunct="1">
              <a:lnSpc>
                <a:spcPct val="90000"/>
              </a:lnSpc>
              <a:buFontTx/>
              <a:buNone/>
            </a:pPr>
            <a:r>
              <a:rPr lang="en-US" dirty="0" smtClean="0">
                <a:solidFill>
                  <a:srgbClr val="D77C01"/>
                </a:solidFill>
                <a:ea typeface="ＭＳ Ｐゴシック" pitchFamily="34" charset="-128"/>
              </a:rPr>
              <a:t>Specific…</a:t>
            </a:r>
          </a:p>
          <a:p>
            <a:pPr eaLnBrk="1" hangingPunct="1">
              <a:lnSpc>
                <a:spcPct val="90000"/>
              </a:lnSpc>
            </a:pPr>
            <a:r>
              <a:rPr lang="en-US" dirty="0" err="1" smtClean="0">
                <a:solidFill>
                  <a:schemeClr val="tx1"/>
                </a:solidFill>
                <a:ea typeface="ＭＳ Ｐゴシック" pitchFamily="34" charset="-128"/>
              </a:rPr>
              <a:t>Tanisha</a:t>
            </a:r>
            <a:r>
              <a:rPr lang="en-US" dirty="0" smtClean="0">
                <a:solidFill>
                  <a:schemeClr val="tx1"/>
                </a:solidFill>
                <a:ea typeface="ＭＳ Ｐゴシック" pitchFamily="34" charset="-128"/>
              </a:rPr>
              <a:t> and Erin (</a:t>
            </a:r>
            <a:r>
              <a:rPr lang="en-US" dirty="0" err="1" smtClean="0">
                <a:solidFill>
                  <a:schemeClr val="tx1"/>
                </a:solidFill>
                <a:ea typeface="ＭＳ Ｐゴシック" pitchFamily="34" charset="-128"/>
              </a:rPr>
              <a:t>PreK</a:t>
            </a:r>
            <a:r>
              <a:rPr lang="en-US" dirty="0" smtClean="0">
                <a:solidFill>
                  <a:schemeClr val="tx1"/>
                </a:solidFill>
                <a:ea typeface="ＭＳ Ｐゴシック" pitchFamily="34" charset="-128"/>
              </a:rPr>
              <a:t> teachers) will increase the number of materials (e.g., blocks of different sizes, shapes, and colors, signs, cars, and toy people) in the block area in order to expand opportunities for learning for Parker and the other children in the classroom. </a:t>
            </a:r>
          </a:p>
          <a:p>
            <a:pPr eaLnBrk="1" hangingPunct="1">
              <a:lnSpc>
                <a:spcPct val="90000"/>
              </a:lnSpc>
              <a:buFontTx/>
              <a:buNone/>
            </a:pPr>
            <a:endParaRPr lang="en-US" sz="2200" dirty="0" smtClean="0">
              <a:latin typeface="Georgia" pitchFamily="18" charset="0"/>
              <a:ea typeface="ＭＳ Ｐゴシック" pitchFamily="34" charset="-128"/>
            </a:endParaRPr>
          </a:p>
        </p:txBody>
      </p:sp>
      <p:sp>
        <p:nvSpPr>
          <p:cNvPr id="6" name="Rectangle 2"/>
          <p:cNvSpPr txBox="1">
            <a:spLocks noChangeArrowheads="1"/>
          </p:cNvSpPr>
          <p:nvPr/>
        </p:nvSpPr>
        <p:spPr bwMode="auto">
          <a:xfrm>
            <a:off x="609600" y="1222375"/>
            <a:ext cx="8534400" cy="758825"/>
          </a:xfrm>
          <a:prstGeom prst="rect">
            <a:avLst/>
          </a:prstGeom>
          <a:noFill/>
          <a:ln w="9525">
            <a:noFill/>
            <a:miter lim="800000"/>
            <a:headEnd/>
            <a:tailEnd/>
          </a:ln>
        </p:spPr>
        <p:txBody>
          <a:bodyPr anchor="b"/>
          <a:lstStyle/>
          <a:p>
            <a:pPr eaLnBrk="1" hangingPunct="1">
              <a:defRPr/>
            </a:pPr>
            <a:r>
              <a:rPr lang="en-US" sz="3600" b="1" dirty="0">
                <a:solidFill>
                  <a:schemeClr val="accent5">
                    <a:lumMod val="75000"/>
                  </a:schemeClr>
                </a:solidFill>
                <a:latin typeface="+mj-lt"/>
                <a:ea typeface="ＭＳ Ｐゴシック" charset="-128"/>
                <a:cs typeface="ＭＳ Ｐゴシック" charset="0"/>
              </a:rPr>
              <a:t>General</a:t>
            </a:r>
            <a:r>
              <a:rPr lang="en-US" sz="3600" dirty="0">
                <a:solidFill>
                  <a:schemeClr val="accent1"/>
                </a:solidFill>
                <a:latin typeface="+mj-lt"/>
                <a:ea typeface="ＭＳ Ｐゴシック" charset="-128"/>
                <a:cs typeface="ＭＳ Ｐゴシック" charset="0"/>
              </a:rPr>
              <a:t> vs. </a:t>
            </a:r>
            <a:r>
              <a:rPr lang="en-US" sz="3600" b="1" dirty="0">
                <a:solidFill>
                  <a:schemeClr val="accent6">
                    <a:lumMod val="75000"/>
                  </a:schemeClr>
                </a:solidFill>
                <a:latin typeface="+mj-lt"/>
                <a:ea typeface="ＭＳ Ｐゴシック" charset="-128"/>
                <a:cs typeface="ＭＳ Ｐゴシック" charset="0"/>
              </a:rPr>
              <a:t>Specific</a:t>
            </a:r>
            <a:r>
              <a:rPr lang="en-US" sz="3600" dirty="0">
                <a:solidFill>
                  <a:schemeClr val="accent1"/>
                </a:solidFill>
                <a:latin typeface="+mj-lt"/>
                <a:ea typeface="ＭＳ Ｐゴシック" charset="-128"/>
                <a:cs typeface="ＭＳ Ｐゴシック" charset="0"/>
              </a:rPr>
              <a:t> Outcomes </a:t>
            </a:r>
            <a:br>
              <a:rPr lang="en-US" sz="3600" dirty="0">
                <a:solidFill>
                  <a:schemeClr val="accent1"/>
                </a:solidFill>
                <a:latin typeface="+mj-lt"/>
                <a:ea typeface="ＭＳ Ｐゴシック" charset="-128"/>
                <a:cs typeface="ＭＳ Ｐゴシック" charset="0"/>
              </a:rPr>
            </a:br>
            <a:r>
              <a:rPr lang="en-US" sz="3600" dirty="0">
                <a:solidFill>
                  <a:schemeClr val="accent1"/>
                </a:solidFill>
                <a:latin typeface="+mj-lt"/>
                <a:ea typeface="ＭＳ Ｐゴシック" charset="-128"/>
                <a:cs typeface="ＭＳ Ｐゴシック" charset="0"/>
              </a:rPr>
              <a:t>for Itinerant Consultation</a:t>
            </a:r>
          </a:p>
        </p:txBody>
      </p:sp>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itle 1"/>
          <p:cNvSpPr>
            <a:spLocks noGrp="1"/>
          </p:cNvSpPr>
          <p:nvPr>
            <p:ph type="title"/>
          </p:nvPr>
        </p:nvSpPr>
        <p:spPr/>
        <p:txBody>
          <a:bodyPr/>
          <a:lstStyle/>
          <a:p>
            <a:r>
              <a:rPr lang="en-US" sz="3200" smtClean="0">
                <a:ea typeface="ＭＳ Ｐゴシック" pitchFamily="34" charset="-128"/>
              </a:rPr>
              <a:t>Step 9:  Evaluate Success of Teaching Strategy</a:t>
            </a:r>
          </a:p>
        </p:txBody>
      </p:sp>
      <p:sp>
        <p:nvSpPr>
          <p:cNvPr id="69635" name="Content Placeholder 2"/>
          <p:cNvSpPr>
            <a:spLocks noGrp="1"/>
          </p:cNvSpPr>
          <p:nvPr>
            <p:ph sz="quarter" idx="13"/>
          </p:nvPr>
        </p:nvSpPr>
        <p:spPr>
          <a:xfrm>
            <a:off x="1042988" y="2312988"/>
            <a:ext cx="3419475" cy="3494087"/>
          </a:xfrm>
        </p:spPr>
        <p:txBody>
          <a:bodyPr/>
          <a:lstStyle/>
          <a:p>
            <a:pPr marL="69850" indent="0">
              <a:buFont typeface="Wingdings 2" pitchFamily="18" charset="2"/>
              <a:buNone/>
            </a:pPr>
            <a:r>
              <a:rPr lang="en-US" smtClean="0">
                <a:ea typeface="ＭＳ Ｐゴシック" pitchFamily="34" charset="-128"/>
              </a:rPr>
              <a:t>Conduct ongoing monitoring of child</a:t>
            </a:r>
            <a:r>
              <a:rPr lang="ja-JP" altLang="en-US" smtClean="0">
                <a:ea typeface="ＭＳ Ｐゴシック" pitchFamily="34" charset="-128"/>
              </a:rPr>
              <a:t>’</a:t>
            </a:r>
            <a:r>
              <a:rPr lang="en-US" altLang="ja-JP" smtClean="0">
                <a:ea typeface="ＭＳ Ｐゴシック" pitchFamily="34" charset="-128"/>
              </a:rPr>
              <a:t>s progress in attaining IEP objective</a:t>
            </a:r>
            <a:endParaRPr lang="en-US" smtClean="0">
              <a:ea typeface="ＭＳ Ｐゴシック" pitchFamily="34" charset="-128"/>
            </a:endParaRPr>
          </a:p>
        </p:txBody>
      </p:sp>
      <p:sp>
        <p:nvSpPr>
          <p:cNvPr id="69636" name="Content Placeholder 3"/>
          <p:cNvSpPr>
            <a:spLocks noGrp="1"/>
          </p:cNvSpPr>
          <p:nvPr>
            <p:ph sz="quarter" idx="14"/>
          </p:nvPr>
        </p:nvSpPr>
        <p:spPr>
          <a:xfrm>
            <a:off x="4645025" y="2312988"/>
            <a:ext cx="3419475" cy="3494087"/>
          </a:xfrm>
        </p:spPr>
        <p:txBody>
          <a:bodyPr/>
          <a:lstStyle/>
          <a:p>
            <a:endParaRPr lang="en-US" smtClean="0">
              <a:ea typeface="ＭＳ Ｐゴシック" pitchFamily="34" charset="-128"/>
            </a:endParaRPr>
          </a:p>
        </p:txBody>
      </p:sp>
      <p:pic>
        <p:nvPicPr>
          <p:cNvPr id="69637" name="Picture 2" descr="C:\Users\ldinneb\AppData\Local\Microsoft\Windows\Temporary Internet Files\Content.IE5\9YF23TOO\MC900441426[1].png"/>
          <p:cNvPicPr>
            <a:picLocks noChangeAspect="1" noChangeArrowheads="1"/>
          </p:cNvPicPr>
          <p:nvPr/>
        </p:nvPicPr>
        <p:blipFill>
          <a:blip r:embed="rId2" cstate="print"/>
          <a:srcRect/>
          <a:stretch>
            <a:fillRect/>
          </a:stretch>
        </p:blipFill>
        <p:spPr bwMode="auto">
          <a:xfrm>
            <a:off x="4572000" y="2362200"/>
            <a:ext cx="3657600" cy="3657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a:xfrm>
            <a:off x="1042988" y="762000"/>
            <a:ext cx="7024687" cy="1143000"/>
          </a:xfrm>
        </p:spPr>
        <p:txBody>
          <a:bodyPr/>
          <a:lstStyle/>
          <a:p>
            <a:pPr eaLnBrk="1" hangingPunct="1"/>
            <a:r>
              <a:rPr lang="en-US" sz="3200" smtClean="0">
                <a:ea typeface="ＭＳ Ｐゴシック" pitchFamily="34" charset="-128"/>
              </a:rPr>
              <a:t>Self-Monitoring </a:t>
            </a:r>
            <a:br>
              <a:rPr lang="en-US" sz="3200" smtClean="0">
                <a:ea typeface="ＭＳ Ｐゴシック" pitchFamily="34" charset="-128"/>
              </a:rPr>
            </a:br>
            <a:r>
              <a:rPr lang="en-US" sz="3200" smtClean="0">
                <a:ea typeface="ＭＳ Ｐゴシック" pitchFamily="34" charset="-128"/>
              </a:rPr>
              <a:t>(Lee, Palmer, &amp; Wehmeyer, 2009)</a:t>
            </a:r>
          </a:p>
        </p:txBody>
      </p:sp>
      <p:sp>
        <p:nvSpPr>
          <p:cNvPr id="70659" name="Rectangle 3"/>
          <p:cNvSpPr>
            <a:spLocks noGrp="1" noChangeArrowheads="1"/>
          </p:cNvSpPr>
          <p:nvPr>
            <p:ph idx="1"/>
          </p:nvPr>
        </p:nvSpPr>
        <p:spPr>
          <a:xfrm>
            <a:off x="1042988" y="2057400"/>
            <a:ext cx="6777037" cy="3508375"/>
          </a:xfrm>
        </p:spPr>
        <p:txBody>
          <a:bodyPr/>
          <a:lstStyle/>
          <a:p>
            <a:pPr eaLnBrk="1" hangingPunct="1">
              <a:spcBef>
                <a:spcPts val="600"/>
              </a:spcBef>
              <a:spcAft>
                <a:spcPts val="600"/>
              </a:spcAft>
            </a:pPr>
            <a:r>
              <a:rPr lang="en-US" smtClean="0">
                <a:ea typeface="ＭＳ Ｐゴシック" pitchFamily="34" charset="-128"/>
              </a:rPr>
              <a:t>Three basic steps:</a:t>
            </a:r>
          </a:p>
          <a:p>
            <a:pPr lvl="1" eaLnBrk="1" hangingPunct="1">
              <a:spcBef>
                <a:spcPts val="600"/>
              </a:spcBef>
              <a:spcAft>
                <a:spcPts val="600"/>
              </a:spcAft>
            </a:pPr>
            <a:r>
              <a:rPr lang="en-US" smtClean="0">
                <a:ea typeface="ＭＳ Ｐゴシック" pitchFamily="34" charset="-128"/>
              </a:rPr>
              <a:t>Goal setting:  identify target or behavior that one wants to achieve</a:t>
            </a:r>
          </a:p>
          <a:p>
            <a:pPr lvl="1" eaLnBrk="1" hangingPunct="1">
              <a:spcBef>
                <a:spcPts val="600"/>
              </a:spcBef>
              <a:spcAft>
                <a:spcPts val="600"/>
              </a:spcAft>
            </a:pPr>
            <a:r>
              <a:rPr lang="en-US" smtClean="0">
                <a:ea typeface="ＭＳ Ｐゴシック" pitchFamily="34" charset="-128"/>
              </a:rPr>
              <a:t>Self monitoring:  actively self-observes and self-records behavior</a:t>
            </a:r>
          </a:p>
          <a:p>
            <a:pPr lvl="1" eaLnBrk="1" hangingPunct="1">
              <a:spcBef>
                <a:spcPts val="600"/>
              </a:spcBef>
              <a:spcAft>
                <a:spcPts val="600"/>
              </a:spcAft>
            </a:pPr>
            <a:r>
              <a:rPr lang="en-US" smtClean="0">
                <a:ea typeface="ＭＳ Ｐゴシック" pitchFamily="34" charset="-128"/>
              </a:rPr>
              <a:t>Self evaluation:  reflecting on data recorded and modifying plan if needed.</a:t>
            </a:r>
          </a:p>
          <a:p>
            <a:pPr lvl="1" eaLnBrk="1" hangingPunct="1">
              <a:spcBef>
                <a:spcPts val="600"/>
              </a:spcBef>
              <a:spcAft>
                <a:spcPts val="600"/>
              </a:spcAft>
              <a:buFont typeface="Wingdings" pitchFamily="2" charset="2"/>
              <a:buNone/>
            </a:pPr>
            <a:r>
              <a:rPr lang="en-US" smtClean="0">
                <a:ea typeface="ＭＳ Ｐゴシック" pitchFamily="34" charset="-128"/>
              </a:rPr>
              <a:t>Can help adults develop new habits and facilitate transfer of training</a:t>
            </a:r>
          </a:p>
        </p:txBody>
      </p:sp>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35"/>
          <p:cNvSpPr>
            <a:spLocks noGrp="1" noChangeArrowheads="1"/>
          </p:cNvSpPr>
          <p:nvPr>
            <p:ph type="title"/>
          </p:nvPr>
        </p:nvSpPr>
        <p:spPr>
          <a:xfrm>
            <a:off x="762000" y="685800"/>
            <a:ext cx="8015288" cy="838200"/>
          </a:xfrm>
        </p:spPr>
        <p:txBody>
          <a:bodyPr/>
          <a:lstStyle/>
          <a:p>
            <a:pPr eaLnBrk="1" hangingPunct="1"/>
            <a:r>
              <a:rPr lang="en-US" sz="3600" smtClean="0">
                <a:ea typeface="ＭＳ Ｐゴシック" pitchFamily="34" charset="-128"/>
              </a:rPr>
              <a:t>Example of Self-Monitoring Chart</a:t>
            </a:r>
          </a:p>
        </p:txBody>
      </p:sp>
      <p:graphicFrame>
        <p:nvGraphicFramePr>
          <p:cNvPr id="52280" name="Group 56"/>
          <p:cNvGraphicFramePr>
            <a:graphicFrameLocks noGrp="1"/>
          </p:cNvGraphicFramePr>
          <p:nvPr>
            <p:ph type="tbl" idx="1"/>
          </p:nvPr>
        </p:nvGraphicFramePr>
        <p:xfrm>
          <a:off x="571500" y="2057400"/>
          <a:ext cx="8001000" cy="4189413"/>
        </p:xfrm>
        <a:graphic>
          <a:graphicData uri="http://schemas.openxmlformats.org/drawingml/2006/table">
            <a:tbl>
              <a:tblPr/>
              <a:tblGrid>
                <a:gridCol w="1704975"/>
                <a:gridCol w="1184275"/>
                <a:gridCol w="1111250"/>
                <a:gridCol w="1555750"/>
                <a:gridCol w="1333500"/>
                <a:gridCol w="1111250"/>
              </a:tblGrid>
              <a:tr h="962025">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70000"/>
                        <a:buFont typeface="Wingdings" pitchFamily="2" charset="2"/>
                        <a:buNone/>
                        <a:tabLst/>
                      </a:pPr>
                      <a:endParaRPr kumimoji="0" lang="en-US" sz="2800" b="0" i="0" u="none" strike="noStrike" cap="none" normalizeH="0" baseline="0" smtClean="0">
                        <a:ln>
                          <a:noFill/>
                        </a:ln>
                        <a:solidFill>
                          <a:schemeClr val="tx1"/>
                        </a:solidFill>
                        <a:effectLst/>
                        <a:latin typeface="Arial" pitchFamily="34" charset="0"/>
                        <a:ea typeface="ＭＳ Ｐゴシック" pitchFamily="34" charset="-128"/>
                      </a:endParaRPr>
                    </a:p>
                  </a:txBody>
                  <a:tcPr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70000"/>
                        <a:buFont typeface="Wingdings" pitchFamily="2" charset="2"/>
                        <a:buNone/>
                        <a:tabLst/>
                      </a:pPr>
                      <a:r>
                        <a:rPr kumimoji="0" lang="en-US" sz="1800" b="0" i="0" u="none" strike="noStrike" cap="none" normalizeH="0" baseline="0" smtClean="0">
                          <a:ln>
                            <a:noFill/>
                          </a:ln>
                          <a:solidFill>
                            <a:schemeClr val="tx1"/>
                          </a:solidFill>
                          <a:effectLst/>
                          <a:latin typeface="Arial" pitchFamily="34" charset="0"/>
                          <a:ea typeface="ＭＳ Ｐゴシック" pitchFamily="34" charset="-128"/>
                        </a:rPr>
                        <a:t>Monday</a:t>
                      </a:r>
                    </a:p>
                  </a:txBody>
                  <a:tcPr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70000"/>
                        <a:buFont typeface="Wingdings" pitchFamily="2" charset="2"/>
                        <a:buNone/>
                        <a:tabLst/>
                      </a:pPr>
                      <a:r>
                        <a:rPr kumimoji="0" lang="en-US" sz="1800" b="0" i="0" u="none" strike="noStrike" cap="none" normalizeH="0" baseline="0" smtClean="0">
                          <a:ln>
                            <a:noFill/>
                          </a:ln>
                          <a:solidFill>
                            <a:schemeClr val="tx1"/>
                          </a:solidFill>
                          <a:effectLst/>
                          <a:latin typeface="Arial" pitchFamily="34" charset="0"/>
                          <a:ea typeface="ＭＳ Ｐゴシック" pitchFamily="34" charset="-128"/>
                        </a:rPr>
                        <a:t>Tuesday</a:t>
                      </a:r>
                    </a:p>
                  </a:txBody>
                  <a:tcPr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70000"/>
                        <a:buFont typeface="Wingdings" pitchFamily="2" charset="2"/>
                        <a:buNone/>
                        <a:tabLst/>
                      </a:pPr>
                      <a:r>
                        <a:rPr kumimoji="0" lang="en-US" sz="1800" b="0" i="0" u="none" strike="noStrike" cap="none" normalizeH="0" baseline="0" smtClean="0">
                          <a:ln>
                            <a:noFill/>
                          </a:ln>
                          <a:solidFill>
                            <a:schemeClr val="tx1"/>
                          </a:solidFill>
                          <a:effectLst/>
                          <a:latin typeface="Arial" pitchFamily="34" charset="0"/>
                          <a:ea typeface="ＭＳ Ｐゴシック" pitchFamily="34" charset="-128"/>
                        </a:rPr>
                        <a:t>Wednesday</a:t>
                      </a:r>
                    </a:p>
                  </a:txBody>
                  <a:tcPr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70000"/>
                        <a:buFont typeface="Wingdings" pitchFamily="2" charset="2"/>
                        <a:buNone/>
                        <a:tabLst/>
                      </a:pPr>
                      <a:r>
                        <a:rPr kumimoji="0" lang="en-US" sz="1800" b="0" i="0" u="none" strike="noStrike" cap="none" normalizeH="0" baseline="0" smtClean="0">
                          <a:ln>
                            <a:noFill/>
                          </a:ln>
                          <a:solidFill>
                            <a:schemeClr val="tx1"/>
                          </a:solidFill>
                          <a:effectLst/>
                          <a:latin typeface="Arial" pitchFamily="34" charset="0"/>
                          <a:ea typeface="ＭＳ Ｐゴシック" pitchFamily="34" charset="-128"/>
                        </a:rPr>
                        <a:t>Thursday</a:t>
                      </a:r>
                    </a:p>
                  </a:txBody>
                  <a:tcPr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70000"/>
                        <a:buFont typeface="Wingdings" pitchFamily="2" charset="2"/>
                        <a:buNone/>
                        <a:tabLst/>
                      </a:pPr>
                      <a:r>
                        <a:rPr kumimoji="0" lang="en-US" sz="1800" b="0" i="0" u="none" strike="noStrike" cap="none" normalizeH="0" baseline="0" smtClean="0">
                          <a:ln>
                            <a:noFill/>
                          </a:ln>
                          <a:solidFill>
                            <a:schemeClr val="tx1"/>
                          </a:solidFill>
                          <a:effectLst/>
                          <a:latin typeface="Arial" pitchFamily="34" charset="0"/>
                          <a:ea typeface="ＭＳ Ｐゴシック" pitchFamily="34" charset="-128"/>
                        </a:rPr>
                        <a:t>Friday</a:t>
                      </a:r>
                    </a:p>
                  </a:txBody>
                  <a:tcPr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565275">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70000"/>
                        <a:buFont typeface="Wingdings" pitchFamily="2" charset="2"/>
                        <a:buNone/>
                        <a:tabLst/>
                      </a:pPr>
                      <a:r>
                        <a:rPr kumimoji="0" lang="en-US" sz="1800" b="0" i="0" u="none" strike="noStrike" cap="none" normalizeH="0" baseline="0" smtClean="0">
                          <a:ln>
                            <a:noFill/>
                          </a:ln>
                          <a:solidFill>
                            <a:schemeClr val="tx1"/>
                          </a:solidFill>
                          <a:effectLst/>
                          <a:latin typeface="Arial" pitchFamily="34" charset="0"/>
                          <a:ea typeface="ＭＳ Ｐゴシック" pitchFamily="34" charset="-128"/>
                        </a:rPr>
                        <a:t># of times I used positive reinforcement with Justin during centers</a:t>
                      </a:r>
                    </a:p>
                  </a:txBody>
                  <a:tcPr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70000"/>
                        <a:buFont typeface="Wingdings" pitchFamily="2" charset="2"/>
                        <a:buNone/>
                        <a:tabLst/>
                      </a:pPr>
                      <a:r>
                        <a:rPr kumimoji="0" lang="en-US" sz="2800" b="0" i="0" u="none" strike="noStrike" cap="none" normalizeH="0" baseline="0" smtClean="0">
                          <a:ln>
                            <a:noFill/>
                          </a:ln>
                          <a:solidFill>
                            <a:schemeClr val="tx1"/>
                          </a:solidFill>
                          <a:effectLst/>
                          <a:latin typeface="Arial" pitchFamily="34" charset="0"/>
                          <a:ea typeface="ＭＳ Ｐゴシック" pitchFamily="34" charset="-128"/>
                          <a:sym typeface="Wingdings" pitchFamily="2" charset="2"/>
                        </a:rPr>
                        <a:t></a:t>
                      </a:r>
                    </a:p>
                  </a:txBody>
                  <a:tcPr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70000"/>
                        <a:buFont typeface="Wingdings" pitchFamily="2" charset="2"/>
                        <a:buNone/>
                        <a:tabLst/>
                      </a:pPr>
                      <a:r>
                        <a:rPr kumimoji="0" lang="en-US" sz="2800" b="0" i="0" u="none" strike="noStrike" cap="none" normalizeH="0" baseline="0" smtClean="0">
                          <a:ln>
                            <a:noFill/>
                          </a:ln>
                          <a:solidFill>
                            <a:schemeClr val="tx1"/>
                          </a:solidFill>
                          <a:effectLst/>
                          <a:latin typeface="Arial" pitchFamily="34" charset="0"/>
                          <a:ea typeface="ＭＳ Ｐゴシック" pitchFamily="34" charset="-128"/>
                          <a:sym typeface="Wingdings" pitchFamily="2" charset="2"/>
                        </a:rPr>
                        <a:t></a:t>
                      </a:r>
                    </a:p>
                  </a:txBody>
                  <a:tcPr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70000"/>
                        <a:buFont typeface="Wingdings" pitchFamily="2" charset="2"/>
                        <a:buNone/>
                        <a:tabLst/>
                      </a:pPr>
                      <a:endParaRPr kumimoji="0" lang="en-US" sz="2800" b="0" i="0" u="none" strike="noStrike" cap="none" normalizeH="0" baseline="0" smtClean="0">
                        <a:ln>
                          <a:noFill/>
                        </a:ln>
                        <a:solidFill>
                          <a:schemeClr val="tx1"/>
                        </a:solidFill>
                        <a:effectLst/>
                        <a:latin typeface="Arial" pitchFamily="34" charset="0"/>
                        <a:ea typeface="ＭＳ Ｐゴシック" pitchFamily="34" charset="-128"/>
                      </a:endParaRPr>
                    </a:p>
                  </a:txBody>
                  <a:tcPr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70000"/>
                        <a:buFont typeface="Wingdings" pitchFamily="2" charset="2"/>
                        <a:buNone/>
                        <a:tabLst/>
                      </a:pPr>
                      <a:r>
                        <a:rPr kumimoji="0" lang="en-US" sz="2800" b="0" i="0" u="none" strike="noStrike" cap="none" normalizeH="0" baseline="0" smtClean="0">
                          <a:ln>
                            <a:noFill/>
                          </a:ln>
                          <a:solidFill>
                            <a:schemeClr val="tx1"/>
                          </a:solidFill>
                          <a:effectLst/>
                          <a:latin typeface="Arial" pitchFamily="34" charset="0"/>
                          <a:ea typeface="ＭＳ Ｐゴシック" pitchFamily="34" charset="-128"/>
                          <a:sym typeface="Wingdings" pitchFamily="2" charset="2"/>
                        </a:rPr>
                        <a:t></a:t>
                      </a:r>
                    </a:p>
                  </a:txBody>
                  <a:tcPr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70000"/>
                        <a:buFont typeface="Wingdings" pitchFamily="2" charset="2"/>
                        <a:buNone/>
                        <a:tabLst/>
                      </a:pPr>
                      <a:r>
                        <a:rPr kumimoji="0" lang="en-US" sz="2800" b="0" i="0" u="none" strike="noStrike" cap="none" normalizeH="0" baseline="0" smtClean="0">
                          <a:ln>
                            <a:noFill/>
                          </a:ln>
                          <a:solidFill>
                            <a:schemeClr val="tx1"/>
                          </a:solidFill>
                          <a:effectLst/>
                          <a:latin typeface="Arial" pitchFamily="34" charset="0"/>
                          <a:ea typeface="ＭＳ Ｐゴシック" pitchFamily="34" charset="-128"/>
                          <a:sym typeface="Wingdings" pitchFamily="2" charset="2"/>
                        </a:rPr>
                        <a:t></a:t>
                      </a:r>
                    </a:p>
                  </a:txBody>
                  <a:tcPr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66211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70000"/>
                        <a:buFont typeface="Wingdings" pitchFamily="2" charset="2"/>
                        <a:buNone/>
                        <a:tabLst/>
                      </a:pPr>
                      <a:r>
                        <a:rPr kumimoji="0" lang="en-US" sz="1800" b="0" i="0" u="none" strike="noStrike" cap="none" normalizeH="0" baseline="0" smtClean="0">
                          <a:ln>
                            <a:noFill/>
                          </a:ln>
                          <a:solidFill>
                            <a:schemeClr val="tx1"/>
                          </a:solidFill>
                          <a:effectLst/>
                          <a:latin typeface="Arial" pitchFamily="34" charset="0"/>
                          <a:ea typeface="ＭＳ Ｐゴシック" pitchFamily="34" charset="-128"/>
                        </a:rPr>
                        <a:t>Comments</a:t>
                      </a:r>
                    </a:p>
                  </a:txBody>
                  <a:tcPr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70000"/>
                        <a:buFont typeface="Wingdings" pitchFamily="2" charset="2"/>
                        <a:buNone/>
                        <a:tabLst/>
                      </a:pPr>
                      <a:r>
                        <a:rPr kumimoji="0" lang="en-US" sz="1600" b="0" i="0" u="none" strike="noStrike" cap="none" normalizeH="0" baseline="0" smtClean="0">
                          <a:ln>
                            <a:noFill/>
                          </a:ln>
                          <a:solidFill>
                            <a:schemeClr val="tx1"/>
                          </a:solidFill>
                          <a:effectLst/>
                          <a:latin typeface="Bradley Hand ITC" pitchFamily="66" charset="0"/>
                          <a:ea typeface="ＭＳ Ｐゴシック" pitchFamily="34" charset="-128"/>
                        </a:rPr>
                        <a:t>Gave J. 3 </a:t>
                      </a:r>
                      <a:r>
                        <a:rPr kumimoji="0" lang="ja-JP" altLang="en-US" sz="1600" b="0" i="0" u="none" strike="noStrike" cap="none" normalizeH="0" baseline="0" smtClean="0">
                          <a:ln>
                            <a:noFill/>
                          </a:ln>
                          <a:solidFill>
                            <a:schemeClr val="tx1"/>
                          </a:solidFill>
                          <a:effectLst/>
                          <a:latin typeface="Bradley Hand ITC" pitchFamily="66" charset="0"/>
                          <a:ea typeface="ＭＳ Ｐゴシック" pitchFamily="34" charset="-128"/>
                        </a:rPr>
                        <a:t>“</a:t>
                      </a:r>
                      <a:r>
                        <a:rPr kumimoji="0" lang="en-US" altLang="ja-JP" sz="1600" b="0" i="0" u="none" strike="noStrike" cap="none" normalizeH="0" baseline="0" smtClean="0">
                          <a:ln>
                            <a:noFill/>
                          </a:ln>
                          <a:solidFill>
                            <a:schemeClr val="tx1"/>
                          </a:solidFill>
                          <a:effectLst/>
                          <a:latin typeface="Bradley Hand ITC" pitchFamily="66" charset="0"/>
                          <a:ea typeface="ＭＳ Ｐゴシック" pitchFamily="34" charset="-128"/>
                        </a:rPr>
                        <a:t>High 5s</a:t>
                      </a:r>
                      <a:r>
                        <a:rPr kumimoji="0" lang="ja-JP" altLang="en-US" sz="1600" b="0" i="0" u="none" strike="noStrike" cap="none" normalizeH="0" baseline="0" smtClean="0">
                          <a:ln>
                            <a:noFill/>
                          </a:ln>
                          <a:solidFill>
                            <a:schemeClr val="tx1"/>
                          </a:solidFill>
                          <a:effectLst/>
                          <a:latin typeface="Bradley Hand ITC" pitchFamily="66" charset="0"/>
                          <a:ea typeface="ＭＳ Ｐゴシック" pitchFamily="34" charset="-128"/>
                        </a:rPr>
                        <a:t>”</a:t>
                      </a:r>
                      <a:r>
                        <a:rPr kumimoji="0" lang="en-US" altLang="ja-JP" sz="1600" b="0" i="0" u="none" strike="noStrike" cap="none" normalizeH="0" baseline="0" smtClean="0">
                          <a:ln>
                            <a:noFill/>
                          </a:ln>
                          <a:solidFill>
                            <a:schemeClr val="tx1"/>
                          </a:solidFill>
                          <a:effectLst/>
                          <a:latin typeface="Bradley Hand ITC" pitchFamily="66" charset="0"/>
                          <a:ea typeface="ＭＳ Ｐゴシック" pitchFamily="34" charset="-128"/>
                        </a:rPr>
                        <a:t> for sharing with others</a:t>
                      </a:r>
                      <a:endParaRPr kumimoji="0" lang="en-US" sz="1600" b="0" i="0" u="none" strike="noStrike" cap="none" normalizeH="0" baseline="0" smtClean="0">
                        <a:ln>
                          <a:noFill/>
                        </a:ln>
                        <a:solidFill>
                          <a:schemeClr val="tx1"/>
                        </a:solidFill>
                        <a:effectLst/>
                        <a:latin typeface="Bradley Hand ITC" pitchFamily="66" charset="0"/>
                        <a:ea typeface="ＭＳ Ｐゴシック" pitchFamily="34" charset="-128"/>
                      </a:endParaRPr>
                    </a:p>
                  </a:txBody>
                  <a:tcPr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70000"/>
                        <a:buFont typeface="Wingdings" pitchFamily="2" charset="2"/>
                        <a:buNone/>
                        <a:tabLst/>
                      </a:pPr>
                      <a:r>
                        <a:rPr kumimoji="0" lang="en-US" sz="1600" b="0" i="0" u="none" strike="noStrike" cap="none" normalizeH="0" baseline="0" smtClean="0">
                          <a:ln>
                            <a:noFill/>
                          </a:ln>
                          <a:solidFill>
                            <a:schemeClr val="tx1"/>
                          </a:solidFill>
                          <a:effectLst/>
                          <a:latin typeface="Bradley Hand ITC" pitchFamily="66" charset="0"/>
                          <a:ea typeface="ＭＳ Ｐゴシック" pitchFamily="34" charset="-128"/>
                        </a:rPr>
                        <a:t>Gave J. 2 </a:t>
                      </a:r>
                      <a:r>
                        <a:rPr kumimoji="0" lang="ja-JP" altLang="en-US" sz="1600" b="0" i="0" u="none" strike="noStrike" cap="none" normalizeH="0" baseline="0" smtClean="0">
                          <a:ln>
                            <a:noFill/>
                          </a:ln>
                          <a:solidFill>
                            <a:schemeClr val="tx1"/>
                          </a:solidFill>
                          <a:effectLst/>
                          <a:latin typeface="Bradley Hand ITC" pitchFamily="66" charset="0"/>
                          <a:ea typeface="ＭＳ Ｐゴシック" pitchFamily="34" charset="-128"/>
                        </a:rPr>
                        <a:t>“</a:t>
                      </a:r>
                      <a:r>
                        <a:rPr kumimoji="0" lang="en-US" altLang="ja-JP" sz="1600" b="0" i="0" u="none" strike="noStrike" cap="none" normalizeH="0" baseline="0" smtClean="0">
                          <a:ln>
                            <a:noFill/>
                          </a:ln>
                          <a:solidFill>
                            <a:schemeClr val="tx1"/>
                          </a:solidFill>
                          <a:effectLst/>
                          <a:latin typeface="Bradley Hand ITC" pitchFamily="66" charset="0"/>
                          <a:ea typeface="ＭＳ Ｐゴシック" pitchFamily="34" charset="-128"/>
                        </a:rPr>
                        <a:t>thumbs up</a:t>
                      </a:r>
                      <a:r>
                        <a:rPr kumimoji="0" lang="ja-JP" altLang="en-US" sz="1600" b="0" i="0" u="none" strike="noStrike" cap="none" normalizeH="0" baseline="0" smtClean="0">
                          <a:ln>
                            <a:noFill/>
                          </a:ln>
                          <a:solidFill>
                            <a:schemeClr val="tx1"/>
                          </a:solidFill>
                          <a:effectLst/>
                          <a:latin typeface="Bradley Hand ITC" pitchFamily="66" charset="0"/>
                          <a:ea typeface="ＭＳ Ｐゴシック" pitchFamily="34" charset="-128"/>
                        </a:rPr>
                        <a:t>”</a:t>
                      </a:r>
                      <a:r>
                        <a:rPr kumimoji="0" lang="en-US" altLang="ja-JP" sz="1600" b="0" i="0" u="none" strike="noStrike" cap="none" normalizeH="0" baseline="0" smtClean="0">
                          <a:ln>
                            <a:noFill/>
                          </a:ln>
                          <a:solidFill>
                            <a:schemeClr val="tx1"/>
                          </a:solidFill>
                          <a:effectLst/>
                          <a:latin typeface="Bradley Hand ITC" pitchFamily="66" charset="0"/>
                          <a:ea typeface="ＭＳ Ｐゴシック" pitchFamily="34" charset="-128"/>
                        </a:rPr>
                        <a:t>—missed 2 other opps.</a:t>
                      </a:r>
                      <a:endParaRPr kumimoji="0" lang="en-US" sz="1600" b="0" i="0" u="none" strike="noStrike" cap="none" normalizeH="0" baseline="0" smtClean="0">
                        <a:ln>
                          <a:noFill/>
                        </a:ln>
                        <a:solidFill>
                          <a:schemeClr val="tx1"/>
                        </a:solidFill>
                        <a:effectLst/>
                        <a:latin typeface="Bradley Hand ITC" pitchFamily="66" charset="0"/>
                        <a:ea typeface="ＭＳ Ｐゴシック" pitchFamily="34" charset="-128"/>
                      </a:endParaRPr>
                    </a:p>
                  </a:txBody>
                  <a:tcPr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70000"/>
                        <a:buFont typeface="Wingdings" pitchFamily="2" charset="2"/>
                        <a:buNone/>
                        <a:tabLst/>
                      </a:pPr>
                      <a:r>
                        <a:rPr kumimoji="0" lang="en-US" sz="1600" b="0" i="0" u="none" strike="noStrike" cap="none" normalizeH="0" baseline="0" smtClean="0">
                          <a:ln>
                            <a:noFill/>
                          </a:ln>
                          <a:solidFill>
                            <a:schemeClr val="tx1"/>
                          </a:solidFill>
                          <a:effectLst/>
                          <a:latin typeface="Bradley Hand ITC" pitchFamily="66" charset="0"/>
                          <a:ea typeface="ＭＳ Ｐゴシック" pitchFamily="34" charset="-128"/>
                        </a:rPr>
                        <a:t>No opportunity to positively reinforce </a:t>
                      </a:r>
                      <a:r>
                        <a:rPr kumimoji="0" lang="en-US" sz="1600" b="0" i="0" u="none" strike="noStrike" cap="none" normalizeH="0" baseline="0" smtClean="0">
                          <a:ln>
                            <a:noFill/>
                          </a:ln>
                          <a:solidFill>
                            <a:schemeClr val="tx1"/>
                          </a:solidFill>
                          <a:effectLst/>
                          <a:latin typeface="Bradley Hand ITC" pitchFamily="66" charset="0"/>
                          <a:ea typeface="ＭＳ Ｐゴシック" pitchFamily="34" charset="-128"/>
                          <a:sym typeface="Wingdings" pitchFamily="2" charset="2"/>
                        </a:rPr>
                        <a:t></a:t>
                      </a:r>
                      <a:endParaRPr kumimoji="0" lang="en-US" sz="1600" b="0" i="0" u="none" strike="noStrike" cap="none" normalizeH="0" baseline="0" smtClean="0">
                        <a:ln>
                          <a:noFill/>
                        </a:ln>
                        <a:solidFill>
                          <a:schemeClr val="tx1"/>
                        </a:solidFill>
                        <a:effectLst/>
                        <a:latin typeface="Bradley Hand ITC" pitchFamily="66" charset="0"/>
                        <a:ea typeface="ＭＳ Ｐゴシック" pitchFamily="34" charset="-128"/>
                      </a:endParaRPr>
                    </a:p>
                  </a:txBody>
                  <a:tcPr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70000"/>
                        <a:buFont typeface="Wingdings" pitchFamily="2" charset="2"/>
                        <a:buNone/>
                        <a:tabLst/>
                      </a:pPr>
                      <a:r>
                        <a:rPr kumimoji="0" lang="en-US" sz="1600" b="0" i="0" u="none" strike="noStrike" cap="none" normalizeH="0" baseline="0" smtClean="0">
                          <a:ln>
                            <a:noFill/>
                          </a:ln>
                          <a:solidFill>
                            <a:schemeClr val="tx1"/>
                          </a:solidFill>
                          <a:effectLst/>
                          <a:latin typeface="Bradley Hand ITC" pitchFamily="66" charset="0"/>
                          <a:ea typeface="ＭＳ Ｐゴシック" pitchFamily="34" charset="-128"/>
                        </a:rPr>
                        <a:t>Found 3 times to reinforce Justin—getting easier</a:t>
                      </a:r>
                    </a:p>
                  </a:txBody>
                  <a:tcPr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70000"/>
                        <a:buFont typeface="Wingdings" pitchFamily="2" charset="2"/>
                        <a:buNone/>
                        <a:tabLst/>
                      </a:pPr>
                      <a:r>
                        <a:rPr kumimoji="0" lang="en-US" sz="1600" b="0" i="0" u="none" strike="noStrike" cap="none" normalizeH="0" baseline="0" smtClean="0">
                          <a:ln>
                            <a:noFill/>
                          </a:ln>
                          <a:solidFill>
                            <a:schemeClr val="tx1"/>
                          </a:solidFill>
                          <a:effectLst/>
                          <a:latin typeface="Bradley Hand ITC" pitchFamily="66" charset="0"/>
                          <a:ea typeface="ＭＳ Ｐゴシック" pitchFamily="34" charset="-128"/>
                        </a:rPr>
                        <a:t>Centers cut short today.</a:t>
                      </a:r>
                    </a:p>
                  </a:txBody>
                  <a:tcPr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a:xfrm>
            <a:off x="533400" y="1143000"/>
            <a:ext cx="7467600" cy="762000"/>
          </a:xfrm>
        </p:spPr>
        <p:txBody>
          <a:bodyPr/>
          <a:lstStyle/>
          <a:p>
            <a:pPr eaLnBrk="1" hangingPunct="1"/>
            <a:r>
              <a:rPr lang="en-US" smtClean="0">
                <a:ea typeface="ＭＳ Ｐゴシック" pitchFamily="34" charset="-128"/>
              </a:rPr>
              <a:t>Judging the Success of  Consultation</a:t>
            </a:r>
          </a:p>
        </p:txBody>
      </p:sp>
      <p:sp>
        <p:nvSpPr>
          <p:cNvPr id="72707" name="Rectangle 3"/>
          <p:cNvSpPr>
            <a:spLocks noGrp="1" noChangeArrowheads="1"/>
          </p:cNvSpPr>
          <p:nvPr>
            <p:ph type="body" idx="1"/>
          </p:nvPr>
        </p:nvSpPr>
        <p:spPr>
          <a:xfrm>
            <a:off x="457200" y="2103438"/>
            <a:ext cx="8229600" cy="4373562"/>
          </a:xfrm>
        </p:spPr>
        <p:txBody>
          <a:bodyPr/>
          <a:lstStyle/>
          <a:p>
            <a:pPr eaLnBrk="1" hangingPunct="1">
              <a:lnSpc>
                <a:spcPct val="90000"/>
              </a:lnSpc>
            </a:pPr>
            <a:r>
              <a:rPr lang="en-US" sz="2800" smtClean="0">
                <a:solidFill>
                  <a:srgbClr val="705032"/>
                </a:solidFill>
                <a:latin typeface="Georgia" pitchFamily="18" charset="0"/>
                <a:ea typeface="ＭＳ Ｐゴシック" pitchFamily="34" charset="-128"/>
              </a:rPr>
              <a:t>Did the consultation session go as planned?</a:t>
            </a:r>
          </a:p>
          <a:p>
            <a:pPr eaLnBrk="1" hangingPunct="1">
              <a:lnSpc>
                <a:spcPct val="90000"/>
              </a:lnSpc>
            </a:pPr>
            <a:r>
              <a:rPr lang="en-US" sz="2800" smtClean="0">
                <a:solidFill>
                  <a:srgbClr val="705032"/>
                </a:solidFill>
                <a:latin typeface="Georgia" pitchFamily="18" charset="0"/>
                <a:ea typeface="ＭＳ Ｐゴシック" pitchFamily="34" charset="-128"/>
              </a:rPr>
              <a:t>What does the data tell us (reflection) ?</a:t>
            </a:r>
          </a:p>
          <a:p>
            <a:pPr eaLnBrk="1" hangingPunct="1">
              <a:lnSpc>
                <a:spcPct val="90000"/>
              </a:lnSpc>
            </a:pPr>
            <a:r>
              <a:rPr lang="en-US" sz="2800" smtClean="0">
                <a:solidFill>
                  <a:srgbClr val="705032"/>
                </a:solidFill>
                <a:latin typeface="Georgia" pitchFamily="18" charset="0"/>
                <a:ea typeface="ＭＳ Ｐゴシック" pitchFamily="34" charset="-128"/>
              </a:rPr>
              <a:t>How was the learning environment changed ? What effect did it have on the child</a:t>
            </a:r>
            <a:r>
              <a:rPr lang="ja-JP" altLang="en-US" sz="2800" smtClean="0">
                <a:solidFill>
                  <a:srgbClr val="705032"/>
                </a:solidFill>
                <a:latin typeface="Georgia" pitchFamily="18" charset="0"/>
                <a:ea typeface="ＭＳ Ｐゴシック" pitchFamily="34" charset="-128"/>
              </a:rPr>
              <a:t>’</a:t>
            </a:r>
            <a:r>
              <a:rPr lang="en-US" altLang="ja-JP" sz="2800" smtClean="0">
                <a:solidFill>
                  <a:srgbClr val="705032"/>
                </a:solidFill>
                <a:latin typeface="Georgia" pitchFamily="18" charset="0"/>
                <a:ea typeface="ＭＳ Ｐゴシック" pitchFamily="34" charset="-128"/>
              </a:rPr>
              <a:t>s learning?</a:t>
            </a:r>
          </a:p>
          <a:p>
            <a:pPr eaLnBrk="1" hangingPunct="1">
              <a:lnSpc>
                <a:spcPct val="90000"/>
              </a:lnSpc>
            </a:pPr>
            <a:r>
              <a:rPr lang="en-US" sz="2800" smtClean="0">
                <a:solidFill>
                  <a:srgbClr val="705032"/>
                </a:solidFill>
                <a:latin typeface="Georgia" pitchFamily="18" charset="0"/>
                <a:ea typeface="ＭＳ Ｐゴシック" pitchFamily="34" charset="-128"/>
              </a:rPr>
              <a:t>Did the consultee acquire the knowledge and/or skills that were targeted for the session?  How do you know?</a:t>
            </a:r>
          </a:p>
          <a:p>
            <a:pPr eaLnBrk="1" hangingPunct="1">
              <a:lnSpc>
                <a:spcPct val="90000"/>
              </a:lnSpc>
            </a:pPr>
            <a:r>
              <a:rPr lang="en-US" sz="2800" smtClean="0">
                <a:solidFill>
                  <a:srgbClr val="705032"/>
                </a:solidFill>
                <a:latin typeface="Georgia" pitchFamily="18" charset="0"/>
                <a:ea typeface="ＭＳ Ｐゴシック" pitchFamily="34" charset="-128"/>
              </a:rPr>
              <a:t>Was the consultee satisfied with the outcome of the session re: knowledge/skill gains?  How do you know?</a:t>
            </a:r>
          </a:p>
        </p:txBody>
      </p:sp>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aphicFrame>
        <p:nvGraphicFramePr>
          <p:cNvPr id="73730" name="Object 2"/>
          <p:cNvGraphicFramePr>
            <a:graphicFrameLocks noChangeAspect="1"/>
          </p:cNvGraphicFramePr>
          <p:nvPr/>
        </p:nvGraphicFramePr>
        <p:xfrm>
          <a:off x="509588" y="381000"/>
          <a:ext cx="8124825" cy="6308725"/>
        </p:xfrm>
        <a:graphic>
          <a:graphicData uri="http://schemas.openxmlformats.org/presentationml/2006/ole">
            <mc:AlternateContent xmlns:mc="http://schemas.openxmlformats.org/markup-compatibility/2006">
              <mc:Choice xmlns:v="urn:schemas-microsoft-com:vml" Requires="v">
                <p:oleObj spid="_x0000_s73771" name="Acrobat Document" r:id="rId4" imgW="5830114" imgH="7542857" progId="AcroExch.Document.7">
                  <p:embed/>
                </p:oleObj>
              </mc:Choice>
              <mc:Fallback>
                <p:oleObj name="Acrobat Document" r:id="rId4" imgW="5830114" imgH="7542857" progId="AcroExch.Document.7">
                  <p:embed/>
                  <p:pic>
                    <p:nvPicPr>
                      <p:cNvPr id="0"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9588" y="381000"/>
                        <a:ext cx="8124825" cy="6308725"/>
                      </a:xfrm>
                      <a:prstGeom prst="rect">
                        <a:avLst/>
                      </a:prstGeom>
                      <a:noFill/>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4754" name="Picture 4"/>
          <p:cNvPicPr>
            <a:picLocks noChangeAspect="1"/>
          </p:cNvPicPr>
          <p:nvPr/>
        </p:nvPicPr>
        <p:blipFill>
          <a:blip r:embed="rId3" cstate="print"/>
          <a:srcRect/>
          <a:stretch>
            <a:fillRect/>
          </a:stretch>
        </p:blipFill>
        <p:spPr bwMode="auto">
          <a:xfrm>
            <a:off x="762000" y="304800"/>
            <a:ext cx="7924800" cy="6248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5778" name="Picture 3"/>
          <p:cNvPicPr>
            <a:picLocks noChangeAspect="1"/>
          </p:cNvPicPr>
          <p:nvPr/>
        </p:nvPicPr>
        <p:blipFill>
          <a:blip r:embed="rId3" cstate="print"/>
          <a:srcRect/>
          <a:stretch>
            <a:fillRect/>
          </a:stretch>
        </p:blipFill>
        <p:spPr bwMode="auto">
          <a:xfrm>
            <a:off x="533400" y="2286000"/>
            <a:ext cx="8153400" cy="2971800"/>
          </a:xfrm>
          <a:prstGeom prst="rect">
            <a:avLst/>
          </a:prstGeom>
          <a:noFill/>
          <a:ln w="9525">
            <a:noFill/>
            <a:miter lim="800000"/>
            <a:headEnd/>
            <a:tailEnd/>
          </a:ln>
        </p:spPr>
      </p:pic>
      <p:sp>
        <p:nvSpPr>
          <p:cNvPr id="75779" name="Title 4"/>
          <p:cNvSpPr>
            <a:spLocks noGrp="1"/>
          </p:cNvSpPr>
          <p:nvPr>
            <p:ph type="title"/>
          </p:nvPr>
        </p:nvSpPr>
        <p:spPr>
          <a:xfrm>
            <a:off x="990600" y="685800"/>
            <a:ext cx="7024688" cy="1143000"/>
          </a:xfrm>
        </p:spPr>
        <p:txBody>
          <a:bodyPr/>
          <a:lstStyle/>
          <a:p>
            <a:r>
              <a:rPr lang="en-US" smtClean="0">
                <a:ea typeface="ＭＳ Ｐゴシック" pitchFamily="34" charset="-128"/>
              </a:rPr>
              <a:t>Following up …</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533400" y="384175"/>
            <a:ext cx="8001000" cy="1216025"/>
          </a:xfrm>
        </p:spPr>
        <p:txBody>
          <a:bodyPr/>
          <a:lstStyle/>
          <a:p>
            <a:pPr eaLnBrk="1" hangingPunct="1"/>
            <a:r>
              <a:rPr lang="en-US">
                <a:latin typeface="Century Gothic" charset="0"/>
              </a:rPr>
              <a:t>Definition…..</a:t>
            </a:r>
            <a:r>
              <a:rPr lang="en-US" i="1">
                <a:latin typeface="Century Gothic" charset="0"/>
              </a:rPr>
              <a:t> </a:t>
            </a:r>
            <a:r>
              <a:rPr lang="en-US">
                <a:latin typeface="Century Gothic" charset="0"/>
              </a:rPr>
              <a:t>continued</a:t>
            </a:r>
            <a:r>
              <a:rPr lang="en-US" i="1">
                <a:latin typeface="Century Gothic" charset="0"/>
              </a:rPr>
              <a:t> </a:t>
            </a:r>
          </a:p>
        </p:txBody>
      </p:sp>
      <p:sp>
        <p:nvSpPr>
          <p:cNvPr id="34819" name="Rectangle 3"/>
          <p:cNvSpPr>
            <a:spLocks noGrp="1" noChangeArrowheads="1"/>
          </p:cNvSpPr>
          <p:nvPr>
            <p:ph idx="1"/>
          </p:nvPr>
        </p:nvSpPr>
        <p:spPr>
          <a:xfrm>
            <a:off x="755650" y="1749425"/>
            <a:ext cx="7705725" cy="4167188"/>
          </a:xfrm>
        </p:spPr>
        <p:txBody>
          <a:bodyPr/>
          <a:lstStyle/>
          <a:p>
            <a:pPr marL="0" indent="0" eaLnBrk="1" hangingPunct="1">
              <a:buFont typeface="Wingdings" charset="0"/>
              <a:buNone/>
            </a:pPr>
            <a:r>
              <a:rPr lang="en-US">
                <a:latin typeface="Century Gothic" charset="0"/>
              </a:rPr>
              <a:t>The purpose of consultation is to address the immediate concern or goal as well as to prevent similar problems from occurring in the future</a:t>
            </a:r>
            <a:r>
              <a:rPr lang="en-US" i="1">
                <a:latin typeface="Century Gothic" charset="0"/>
              </a:rPr>
              <a:t> (</a:t>
            </a:r>
            <a:r>
              <a:rPr lang="en-US">
                <a:latin typeface="Century Gothic" charset="0"/>
              </a:rPr>
              <a:t>Buysse &amp; Wesley, 2005</a:t>
            </a:r>
            <a:r>
              <a:rPr lang="en-US" i="1">
                <a:latin typeface="Century Gothic" charset="0"/>
              </a:rPr>
              <a:t>).</a:t>
            </a:r>
          </a:p>
        </p:txBody>
      </p:sp>
      <p:pic>
        <p:nvPicPr>
          <p:cNvPr id="34820" name="Picture 4" descr="consultation-image2[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8200" y="4114800"/>
            <a:ext cx="3476625" cy="191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86402087"/>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aphicFrame>
        <p:nvGraphicFramePr>
          <p:cNvPr id="76802" name="Object 2"/>
          <p:cNvGraphicFramePr>
            <a:graphicFrameLocks noChangeAspect="1"/>
          </p:cNvGraphicFramePr>
          <p:nvPr>
            <p:extLst>
              <p:ext uri="{D42A27DB-BD31-4B8C-83A1-F6EECF244321}">
                <p14:modId xmlns:p14="http://schemas.microsoft.com/office/powerpoint/2010/main" val="2933527812"/>
              </p:ext>
            </p:extLst>
          </p:nvPr>
        </p:nvGraphicFramePr>
        <p:xfrm>
          <a:off x="425450" y="603250"/>
          <a:ext cx="8293100" cy="5651500"/>
        </p:xfrm>
        <a:graphic>
          <a:graphicData uri="http://schemas.openxmlformats.org/presentationml/2006/ole">
            <mc:AlternateContent xmlns:mc="http://schemas.openxmlformats.org/markup-compatibility/2006">
              <mc:Choice xmlns:v="urn:schemas-microsoft-com:vml" Requires="v">
                <p:oleObj spid="_x0000_s76844" name="Document" r:id="rId4" imgW="33473016" imgH="22907937" progId="Word.Document.8">
                  <p:link updateAutomatic="1"/>
                </p:oleObj>
              </mc:Choice>
              <mc:Fallback>
                <p:oleObj name="Document" r:id="rId4" imgW="33473016" imgH="22907937" progId="Word.Document.8">
                  <p:link updateAutomatic="1"/>
                  <p:pic>
                    <p:nvPicPr>
                      <p:cNvPr id="0"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5450" y="603250"/>
                        <a:ext cx="8293100" cy="5651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aphicFrame>
        <p:nvGraphicFramePr>
          <p:cNvPr id="77826" name="Object 2"/>
          <p:cNvGraphicFramePr>
            <a:graphicFrameLocks noChangeAspect="1"/>
          </p:cNvGraphicFramePr>
          <p:nvPr/>
        </p:nvGraphicFramePr>
        <p:xfrm>
          <a:off x="504825" y="609600"/>
          <a:ext cx="8181975" cy="5562600"/>
        </p:xfrm>
        <a:graphic>
          <a:graphicData uri="http://schemas.openxmlformats.org/presentationml/2006/ole">
            <mc:AlternateContent xmlns:mc="http://schemas.openxmlformats.org/markup-compatibility/2006">
              <mc:Choice xmlns:v="urn:schemas-microsoft-com:vml" Requires="v">
                <p:oleObj spid="_x0000_s77867" name="Document" r:id="rId4" imgW="33473016" imgH="22755556" progId="Word.Document.12">
                  <p:embed/>
                </p:oleObj>
              </mc:Choice>
              <mc:Fallback>
                <p:oleObj name="Document" r:id="rId4" imgW="33473016" imgH="22755556" progId="Word.Document.12">
                  <p:embed/>
                  <p:pic>
                    <p:nvPicPr>
                      <p:cNvPr id="0"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4825" y="609600"/>
                        <a:ext cx="8181975" cy="556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a:xfrm>
            <a:off x="1143000" y="381000"/>
            <a:ext cx="7067550" cy="914400"/>
          </a:xfrm>
        </p:spPr>
        <p:txBody>
          <a:bodyPr/>
          <a:lstStyle/>
          <a:p>
            <a:pPr eaLnBrk="1" hangingPunct="1"/>
            <a:r>
              <a:rPr lang="en-US" smtClean="0">
                <a:ea typeface="ＭＳ Ｐゴシック" pitchFamily="34" charset="-128"/>
              </a:rPr>
              <a:t>Implication</a:t>
            </a:r>
          </a:p>
        </p:txBody>
      </p:sp>
      <p:sp>
        <p:nvSpPr>
          <p:cNvPr id="78851" name="Rectangle 3"/>
          <p:cNvSpPr>
            <a:spLocks noGrp="1" noChangeArrowheads="1"/>
          </p:cNvSpPr>
          <p:nvPr>
            <p:ph type="body" sz="half" idx="1"/>
          </p:nvPr>
        </p:nvSpPr>
        <p:spPr>
          <a:xfrm>
            <a:off x="609600" y="1600200"/>
            <a:ext cx="5105400" cy="4419600"/>
          </a:xfrm>
        </p:spPr>
        <p:txBody>
          <a:bodyPr/>
          <a:lstStyle/>
          <a:p>
            <a:pPr eaLnBrk="1" hangingPunct="1">
              <a:buFont typeface="Wingdings" pitchFamily="2" charset="2"/>
              <a:buNone/>
            </a:pPr>
            <a:r>
              <a:rPr lang="en-US" dirty="0" smtClean="0">
                <a:ea typeface="ＭＳ Ｐゴシック" pitchFamily="34" charset="-128"/>
              </a:rPr>
              <a:t>If IECSE teachers can find ways to support </a:t>
            </a:r>
            <a:r>
              <a:rPr lang="en-US" dirty="0" err="1" smtClean="0">
                <a:ea typeface="ＭＳ Ｐゴシック" pitchFamily="34" charset="-128"/>
              </a:rPr>
              <a:t>PreK</a:t>
            </a:r>
            <a:r>
              <a:rPr lang="en-US" dirty="0" smtClean="0">
                <a:ea typeface="ＭＳ Ｐゴシック" pitchFamily="34" charset="-128"/>
              </a:rPr>
              <a:t> teachers’ </a:t>
            </a:r>
            <a:r>
              <a:rPr lang="en-US" altLang="ja-JP" dirty="0" smtClean="0">
                <a:ea typeface="ＭＳ Ｐゴシック" pitchFamily="34" charset="-128"/>
              </a:rPr>
              <a:t>use of child-focused intervention strategies during their absence, then everyone can make informed decisions concerning the efficacy of these strategies.  </a:t>
            </a:r>
            <a:r>
              <a:rPr lang="en-US" altLang="ja-JP" dirty="0" smtClean="0">
                <a:solidFill>
                  <a:srgbClr val="BF4D00"/>
                </a:solidFill>
                <a:ea typeface="ＭＳ Ｐゴシック" pitchFamily="34" charset="-128"/>
              </a:rPr>
              <a:t>These strategies help to ensure the fidelity of treatment that is critically needed in the field.</a:t>
            </a:r>
            <a:endParaRPr lang="en-US" dirty="0" smtClean="0">
              <a:solidFill>
                <a:srgbClr val="BF4D00"/>
              </a:solidFill>
              <a:ea typeface="ＭＳ Ｐゴシック" pitchFamily="34" charset="-128"/>
            </a:endParaRPr>
          </a:p>
        </p:txBody>
      </p:sp>
      <p:pic>
        <p:nvPicPr>
          <p:cNvPr id="78852" name="Picture 4" descr="http://www.junkdrawerblog.com/wp-content/uploads/2008/03/windowslivewriterthetodolistmeme-117feto-do-list-2.jpg"/>
          <p:cNvPicPr>
            <a:picLocks noGrp="1" noChangeAspect="1" noChangeArrowheads="1"/>
          </p:cNvPicPr>
          <p:nvPr>
            <p:ph sz="half" idx="2"/>
          </p:nvPr>
        </p:nvPicPr>
        <p:blipFill>
          <a:blip r:embed="rId2" cstate="print"/>
          <a:srcRect/>
          <a:stretch>
            <a:fillRect/>
          </a:stretch>
        </p:blipFill>
        <p:spPr>
          <a:xfrm>
            <a:off x="5715000" y="2514600"/>
            <a:ext cx="2719388" cy="2400300"/>
          </a:xfrm>
          <a:noFill/>
        </p:spPr>
      </p:pic>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a:xfrm>
            <a:off x="1042988" y="685800"/>
            <a:ext cx="7024687" cy="762000"/>
          </a:xfrm>
        </p:spPr>
        <p:txBody>
          <a:bodyPr/>
          <a:lstStyle/>
          <a:p>
            <a:pPr eaLnBrk="1" hangingPunct="1"/>
            <a:r>
              <a:rPr lang="en-US" smtClean="0">
                <a:ea typeface="ＭＳ Ｐゴシック" pitchFamily="34" charset="-128"/>
              </a:rPr>
              <a:t>Summary</a:t>
            </a:r>
          </a:p>
        </p:txBody>
      </p:sp>
      <p:sp>
        <p:nvSpPr>
          <p:cNvPr id="79875" name="Rectangle 3"/>
          <p:cNvSpPr>
            <a:spLocks noGrp="1" noChangeArrowheads="1"/>
          </p:cNvSpPr>
          <p:nvPr>
            <p:ph idx="1"/>
          </p:nvPr>
        </p:nvSpPr>
        <p:spPr>
          <a:xfrm>
            <a:off x="762000" y="1600200"/>
            <a:ext cx="7696200" cy="4232275"/>
          </a:xfrm>
        </p:spPr>
        <p:txBody>
          <a:bodyPr/>
          <a:lstStyle/>
          <a:p>
            <a:pPr eaLnBrk="1" hangingPunct="1">
              <a:spcAft>
                <a:spcPts val="600"/>
              </a:spcAft>
            </a:pPr>
            <a:r>
              <a:rPr lang="en-US" sz="2600" smtClean="0">
                <a:ea typeface="ＭＳ Ｐゴシック" pitchFamily="34" charset="-128"/>
              </a:rPr>
              <a:t>Consultation has been found to be effective at helping other adults help children improve academic performance and developmental progress</a:t>
            </a:r>
          </a:p>
          <a:p>
            <a:pPr eaLnBrk="1" hangingPunct="1">
              <a:spcAft>
                <a:spcPts val="600"/>
              </a:spcAft>
            </a:pPr>
            <a:r>
              <a:rPr lang="en-US" sz="2600" smtClean="0">
                <a:ea typeface="ＭＳ Ｐゴシック" pitchFamily="34" charset="-128"/>
              </a:rPr>
              <a:t>However, the effects of consultation are enhanced when itinerant professionals provide partners with tools to use BETWEEN itinerant visits.</a:t>
            </a:r>
          </a:p>
          <a:p>
            <a:pPr eaLnBrk="1" hangingPunct="1">
              <a:spcAft>
                <a:spcPts val="600"/>
              </a:spcAft>
            </a:pPr>
            <a:r>
              <a:rPr lang="en-US" sz="2600" smtClean="0">
                <a:ea typeface="ＭＳ Ｐゴシック" pitchFamily="34" charset="-128"/>
              </a:rPr>
              <a:t>A variety of self-monitoring strategies can be useful in helping adults implement interventions with fidelity and efficiency.</a:t>
            </a:r>
          </a:p>
        </p:txBody>
      </p:sp>
    </p:spTree>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itle 1"/>
          <p:cNvSpPr>
            <a:spLocks noGrp="1"/>
          </p:cNvSpPr>
          <p:nvPr>
            <p:ph type="title"/>
          </p:nvPr>
        </p:nvSpPr>
        <p:spPr/>
        <p:txBody>
          <a:bodyPr/>
          <a:lstStyle/>
          <a:p>
            <a:r>
              <a:rPr lang="en-US" dirty="0" smtClean="0">
                <a:ea typeface="ＭＳ Ｐゴシック" pitchFamily="34" charset="-128"/>
              </a:rPr>
              <a:t>Consultation.....</a:t>
            </a:r>
            <a:br>
              <a:rPr lang="en-US" dirty="0" smtClean="0">
                <a:ea typeface="ＭＳ Ｐゴシック" pitchFamily="34" charset="-128"/>
              </a:rPr>
            </a:br>
            <a:r>
              <a:rPr lang="en-US" dirty="0">
                <a:ea typeface="ＭＳ Ｐゴシック" pitchFamily="34" charset="-128"/>
              </a:rPr>
              <a:t>	</a:t>
            </a:r>
            <a:r>
              <a:rPr lang="en-US" dirty="0" smtClean="0">
                <a:ea typeface="ＭＳ Ｐゴシック" pitchFamily="34" charset="-128"/>
              </a:rPr>
              <a:t>	ahead of the curve</a:t>
            </a:r>
          </a:p>
        </p:txBody>
      </p:sp>
      <p:pic>
        <p:nvPicPr>
          <p:cNvPr id="80899" name="Content Placeholder 3"/>
          <p:cNvPicPr>
            <a:picLocks noGrp="1" noChangeAspect="1"/>
          </p:cNvPicPr>
          <p:nvPr>
            <p:ph idx="1"/>
          </p:nvPr>
        </p:nvPicPr>
        <p:blipFill>
          <a:blip r:embed="rId2" cstate="print"/>
          <a:srcRect/>
          <a:stretch>
            <a:fillRect/>
          </a:stretch>
        </p:blipFill>
        <p:spPr>
          <a:xfrm>
            <a:off x="1804988" y="2324100"/>
            <a:ext cx="5253037" cy="3508375"/>
          </a:xfrm>
        </p:spPr>
      </p:pic>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Up Arrow 6"/>
          <p:cNvSpPr/>
          <p:nvPr/>
        </p:nvSpPr>
        <p:spPr>
          <a:xfrm rot="170126">
            <a:off x="4801523" y="1034624"/>
            <a:ext cx="1752600" cy="5612996"/>
          </a:xfrm>
          <a:prstGeom prst="upArrow">
            <a:avLst/>
          </a:prstGeom>
          <a:solidFill>
            <a:srgbClr val="FFFF99"/>
          </a:solidFill>
          <a:effectLst>
            <a:innerShdw blurRad="63500" dist="50800" dir="18900000">
              <a:prstClr val="black">
                <a:alpha val="50000"/>
              </a:prstClr>
            </a:innerShdw>
          </a:effectLst>
          <a:scene3d>
            <a:camera prst="perspectiveContrastingLeftFacing"/>
            <a:lightRig rig="threePt" dir="t">
              <a:rot lat="0" lon="0" rev="1200000"/>
            </a:lightRig>
          </a:scene3d>
          <a:sp3d>
            <a:bevelT w="63500" h="25400" prst="coolSlant"/>
          </a:sp3d>
        </p:spPr>
        <p:style>
          <a:lnRef idx="0">
            <a:schemeClr val="accent1"/>
          </a:lnRef>
          <a:fillRef idx="3">
            <a:schemeClr val="accent1"/>
          </a:fillRef>
          <a:effectRef idx="3">
            <a:schemeClr val="accent1"/>
          </a:effectRef>
          <a:fontRef idx="minor">
            <a:schemeClr val="lt1"/>
          </a:fontRef>
        </p:style>
        <p:txBody>
          <a:bodyPr anchor="ctr">
            <a:scene3d>
              <a:camera prst="isometricOffAxis1Left"/>
              <a:lightRig rig="threePt" dir="t"/>
            </a:scene3d>
          </a:bodyPr>
          <a:lstStyle/>
          <a:p>
            <a:pPr algn="ctr" fontAlgn="auto">
              <a:spcBef>
                <a:spcPts val="0"/>
              </a:spcBef>
              <a:spcAft>
                <a:spcPts val="0"/>
              </a:spcAft>
              <a:defRPr/>
            </a:pPr>
            <a:endParaRPr lang="en-US">
              <a:solidFill>
                <a:srgbClr val="FFFFFF"/>
              </a:solidFill>
              <a:latin typeface="Arial" charset="0"/>
              <a:ea typeface="ＭＳ Ｐゴシック" charset="-128"/>
            </a:endParaRPr>
          </a:p>
        </p:txBody>
      </p:sp>
      <p:graphicFrame>
        <p:nvGraphicFramePr>
          <p:cNvPr id="5" name="Diagram 4"/>
          <p:cNvGraphicFramePr/>
          <p:nvPr/>
        </p:nvGraphicFramePr>
        <p:xfrm>
          <a:off x="533400" y="1773422"/>
          <a:ext cx="7391400" cy="48559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1924" name="Title 3"/>
          <p:cNvSpPr>
            <a:spLocks noGrp="1"/>
          </p:cNvSpPr>
          <p:nvPr>
            <p:ph type="title" idx="4294967295"/>
          </p:nvPr>
        </p:nvSpPr>
        <p:spPr>
          <a:xfrm>
            <a:off x="533400" y="76200"/>
            <a:ext cx="8229600" cy="1143000"/>
          </a:xfrm>
        </p:spPr>
        <p:txBody>
          <a:bodyPr/>
          <a:lstStyle/>
          <a:p>
            <a:pPr eaLnBrk="1" hangingPunct="1"/>
            <a:r>
              <a:rPr lang="en-US" sz="2900" smtClean="0">
                <a:ea typeface="ＭＳ Ｐゴシック" pitchFamily="34" charset="-128"/>
              </a:rPr>
              <a:t>Progression of Consultation Partnership</a:t>
            </a:r>
          </a:p>
        </p:txBody>
      </p:sp>
    </p:spTree>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4294967295"/>
            <p:extLst>
              <p:ext uri="{D42A27DB-BD31-4B8C-83A1-F6EECF244321}">
                <p14:modId xmlns:p14="http://schemas.microsoft.com/office/powerpoint/2010/main" val="3748258293"/>
              </p:ext>
            </p:extLst>
          </p:nvPr>
        </p:nvGraphicFramePr>
        <p:xfrm>
          <a:off x="533400" y="1343720"/>
          <a:ext cx="8077200" cy="97303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9459" name="Title 3"/>
          <p:cNvSpPr>
            <a:spLocks noGrp="1"/>
          </p:cNvSpPr>
          <p:nvPr>
            <p:ph type="title" idx="4294967295"/>
          </p:nvPr>
        </p:nvSpPr>
        <p:spPr>
          <a:xfrm>
            <a:off x="533400" y="381000"/>
            <a:ext cx="8229600" cy="1143000"/>
          </a:xfrm>
        </p:spPr>
        <p:txBody>
          <a:bodyPr anchor="ctr"/>
          <a:lstStyle/>
          <a:p>
            <a:pPr eaLnBrk="1" hangingPunct="1">
              <a:defRPr/>
            </a:pPr>
            <a:r>
              <a:rPr lang="en-US" sz="2800" dirty="0">
                <a:latin typeface="Arial" charset="0"/>
                <a:cs typeface="+mj-cs"/>
              </a:rPr>
              <a:t>Progression of </a:t>
            </a:r>
            <a:br>
              <a:rPr lang="en-US" sz="2800" dirty="0">
                <a:latin typeface="Arial" charset="0"/>
                <a:cs typeface="+mj-cs"/>
              </a:rPr>
            </a:br>
            <a:r>
              <a:rPr lang="en-US" sz="2800" dirty="0">
                <a:latin typeface="Arial" charset="0"/>
                <a:cs typeface="+mj-cs"/>
              </a:rPr>
              <a:t>Consultation Partnership</a:t>
            </a:r>
          </a:p>
        </p:txBody>
      </p:sp>
      <p:graphicFrame>
        <p:nvGraphicFramePr>
          <p:cNvPr id="6" name="Diagram 5"/>
          <p:cNvGraphicFramePr/>
          <p:nvPr>
            <p:extLst>
              <p:ext uri="{D42A27DB-BD31-4B8C-83A1-F6EECF244321}">
                <p14:modId xmlns:p14="http://schemas.microsoft.com/office/powerpoint/2010/main" val="2542224046"/>
              </p:ext>
            </p:extLst>
          </p:nvPr>
        </p:nvGraphicFramePr>
        <p:xfrm>
          <a:off x="533400" y="2438400"/>
          <a:ext cx="8077200" cy="99144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7" name="Diagram 6"/>
          <p:cNvGraphicFramePr/>
          <p:nvPr>
            <p:extLst>
              <p:ext uri="{D42A27DB-BD31-4B8C-83A1-F6EECF244321}">
                <p14:modId xmlns:p14="http://schemas.microsoft.com/office/powerpoint/2010/main" val="2329231074"/>
              </p:ext>
            </p:extLst>
          </p:nvPr>
        </p:nvGraphicFramePr>
        <p:xfrm>
          <a:off x="533400" y="3508923"/>
          <a:ext cx="8001000" cy="990600"/>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aphicFrame>
        <p:nvGraphicFramePr>
          <p:cNvPr id="8" name="Diagram 7"/>
          <p:cNvGraphicFramePr/>
          <p:nvPr>
            <p:extLst>
              <p:ext uri="{D42A27DB-BD31-4B8C-83A1-F6EECF244321}">
                <p14:modId xmlns:p14="http://schemas.microsoft.com/office/powerpoint/2010/main" val="2645108324"/>
              </p:ext>
            </p:extLst>
          </p:nvPr>
        </p:nvGraphicFramePr>
        <p:xfrm>
          <a:off x="609600" y="4599883"/>
          <a:ext cx="7924800" cy="990600"/>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graphicFrame>
        <p:nvGraphicFramePr>
          <p:cNvPr id="9" name="Diagram 8"/>
          <p:cNvGraphicFramePr/>
          <p:nvPr>
            <p:extLst>
              <p:ext uri="{D42A27DB-BD31-4B8C-83A1-F6EECF244321}">
                <p14:modId xmlns:p14="http://schemas.microsoft.com/office/powerpoint/2010/main" val="4279569850"/>
              </p:ext>
            </p:extLst>
          </p:nvPr>
        </p:nvGraphicFramePr>
        <p:xfrm>
          <a:off x="533400" y="5690843"/>
          <a:ext cx="7924800" cy="1066800"/>
        </p:xfrm>
        <a:graphic>
          <a:graphicData uri="http://schemas.openxmlformats.org/drawingml/2006/diagram">
            <dgm:relIds xmlns:dgm="http://schemas.openxmlformats.org/drawingml/2006/diagram" xmlns:r="http://schemas.openxmlformats.org/officeDocument/2006/relationships" r:dm="rId23" r:lo="rId24" r:qs="rId25" r:cs="rId26"/>
          </a:graphicData>
        </a:graphic>
      </p:graphicFrame>
    </p:spTree>
    <p:extLst>
      <p:ext uri="{BB962C8B-B14F-4D97-AF65-F5344CB8AC3E}">
        <p14:creationId xmlns:p14="http://schemas.microsoft.com/office/powerpoint/2010/main" val="225321563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3000"/>
                                        <p:tgtEl>
                                          <p:spTgt spid="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0"/>
                                        <p:tgtEl>
                                          <p:spTgt spid="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0"/>
                                        <p:tgtEl>
                                          <p:spTgt spid="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0"/>
                                        <p:tgtEl>
                                          <p:spTgt spid="8"/>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Graphic spid="6" grpId="0">
        <p:bldAsOne/>
      </p:bldGraphic>
      <p:bldGraphic spid="7" grpId="0">
        <p:bldAsOne/>
      </p:bldGraphic>
      <p:bldGraphic spid="8" grpId="0">
        <p:bldAsOne/>
      </p:bldGraphic>
      <p:bldGraphic spid="9" grpId="0">
        <p:bldAsOne/>
      </p:bldGraphic>
    </p:bldLst>
  </p:timing>
</p:sld>
</file>

<file path=ppt/slides/slide12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a:xfrm>
            <a:off x="533400" y="384175"/>
            <a:ext cx="8001000" cy="1216025"/>
          </a:xfrm>
        </p:spPr>
        <p:txBody>
          <a:bodyPr/>
          <a:lstStyle/>
          <a:p>
            <a:pPr eaLnBrk="1" hangingPunct="1"/>
            <a:r>
              <a:rPr lang="en-US" sz="3300" smtClean="0">
                <a:ea typeface="ＭＳ Ｐゴシック" pitchFamily="34" charset="-128"/>
              </a:rPr>
              <a:t>Critical Components of Consultation</a:t>
            </a:r>
          </a:p>
        </p:txBody>
      </p:sp>
      <p:sp>
        <p:nvSpPr>
          <p:cNvPr id="82947" name="Rectangle 3"/>
          <p:cNvSpPr>
            <a:spLocks noGrp="1" noChangeArrowheads="1"/>
          </p:cNvSpPr>
          <p:nvPr>
            <p:ph idx="1"/>
          </p:nvPr>
        </p:nvSpPr>
        <p:spPr>
          <a:xfrm>
            <a:off x="609600" y="1752600"/>
            <a:ext cx="8272463" cy="4267200"/>
          </a:xfrm>
        </p:spPr>
        <p:txBody>
          <a:bodyPr/>
          <a:lstStyle/>
          <a:p>
            <a:pPr marL="0" indent="0" eaLnBrk="1" hangingPunct="1">
              <a:buFont typeface="Wingdings" pitchFamily="2" charset="2"/>
              <a:buNone/>
            </a:pPr>
            <a:endParaRPr lang="en-US" sz="1100" smtClean="0">
              <a:ea typeface="ＭＳ Ｐゴシック" pitchFamily="34" charset="-128"/>
            </a:endParaRPr>
          </a:p>
          <a:p>
            <a:pPr marL="0" indent="0" eaLnBrk="1" hangingPunct="1">
              <a:buFont typeface="Wingdings" pitchFamily="2" charset="2"/>
              <a:buNone/>
            </a:pPr>
            <a:r>
              <a:rPr lang="en-US" sz="3200" smtClean="0">
                <a:ea typeface="ＭＳ Ｐゴシック" pitchFamily="34" charset="-128"/>
              </a:rPr>
              <a:t>Related components of consultation</a:t>
            </a:r>
          </a:p>
          <a:p>
            <a:pPr marL="0" indent="0" eaLnBrk="1" hangingPunct="1">
              <a:buFont typeface="Wingdings" pitchFamily="2" charset="2"/>
              <a:buNone/>
            </a:pPr>
            <a:endParaRPr lang="en-US" sz="3200" smtClean="0">
              <a:ea typeface="ＭＳ Ｐゴシック" pitchFamily="34" charset="-128"/>
            </a:endParaRPr>
          </a:p>
          <a:p>
            <a:pPr marL="1790700" lvl="2" indent="-457200" eaLnBrk="1" hangingPunct="1">
              <a:buFont typeface="Wingdings" pitchFamily="2" charset="2"/>
              <a:buNone/>
            </a:pPr>
            <a:r>
              <a:rPr lang="en-US" sz="3200" smtClean="0">
                <a:solidFill>
                  <a:schemeClr val="accent2"/>
                </a:solidFill>
                <a:ea typeface="ＭＳ Ｐゴシック" pitchFamily="34" charset="-128"/>
              </a:rPr>
              <a:t>A.</a:t>
            </a:r>
            <a:r>
              <a:rPr lang="en-US" sz="3200" smtClean="0">
                <a:ea typeface="ＭＳ Ｐゴシック" pitchFamily="34" charset="-128"/>
              </a:rPr>
              <a:t> Problem-Solving</a:t>
            </a:r>
          </a:p>
          <a:p>
            <a:pPr marL="1790700" lvl="2" indent="-457200" eaLnBrk="1" hangingPunct="1">
              <a:buFont typeface="Wingdings" pitchFamily="2" charset="2"/>
              <a:buNone/>
            </a:pPr>
            <a:r>
              <a:rPr lang="en-US" sz="3200" smtClean="0">
                <a:solidFill>
                  <a:schemeClr val="accent2"/>
                </a:solidFill>
                <a:ea typeface="ＭＳ Ｐゴシック" pitchFamily="34" charset="-128"/>
              </a:rPr>
              <a:t>B.</a:t>
            </a:r>
            <a:r>
              <a:rPr lang="en-US" sz="3200" smtClean="0">
                <a:ea typeface="ＭＳ Ｐゴシック" pitchFamily="34" charset="-128"/>
              </a:rPr>
              <a:t>  Professional Support</a:t>
            </a:r>
          </a:p>
          <a:p>
            <a:pPr marL="1790700" lvl="2" indent="-457200" eaLnBrk="1" hangingPunct="1">
              <a:buFont typeface="Wingdings" pitchFamily="2" charset="2"/>
              <a:buNone/>
            </a:pPr>
            <a:r>
              <a:rPr lang="en-US" sz="3200" smtClean="0">
                <a:solidFill>
                  <a:schemeClr val="accent2"/>
                </a:solidFill>
                <a:ea typeface="ＭＳ Ｐゴシック" pitchFamily="34" charset="-128"/>
              </a:rPr>
              <a:t>C.</a:t>
            </a:r>
            <a:r>
              <a:rPr lang="en-US" sz="3200" smtClean="0">
                <a:ea typeface="ＭＳ Ｐゴシック" pitchFamily="34" charset="-128"/>
              </a:rPr>
              <a:t> </a:t>
            </a:r>
            <a:r>
              <a:rPr lang="en-US" sz="3200" smtClean="0">
                <a:solidFill>
                  <a:schemeClr val="tx1"/>
                </a:solidFill>
                <a:ea typeface="ＭＳ Ｐゴシック" pitchFamily="34" charset="-128"/>
              </a:rPr>
              <a:t>Social Influence</a:t>
            </a:r>
          </a:p>
          <a:p>
            <a:pPr marL="1790700" lvl="2" indent="-457200" eaLnBrk="1" hangingPunct="1">
              <a:buFont typeface="Wingdings" pitchFamily="2" charset="2"/>
              <a:buNone/>
            </a:pPr>
            <a:endParaRPr lang="en-US" sz="3200" smtClean="0">
              <a:solidFill>
                <a:srgbClr val="0000FF"/>
              </a:solidFill>
              <a:ea typeface="ＭＳ Ｐゴシック" pitchFamily="34" charset="-128"/>
            </a:endParaRPr>
          </a:p>
          <a:p>
            <a:pPr marL="1790700" lvl="2" indent="-457200" eaLnBrk="1" hangingPunct="1">
              <a:buFont typeface="Wingdings" pitchFamily="2" charset="2"/>
              <a:buNone/>
            </a:pPr>
            <a:r>
              <a:rPr lang="en-US" sz="2400" smtClean="0">
                <a:ea typeface="ＭＳ Ｐゴシック" pitchFamily="34" charset="-128"/>
              </a:rPr>
              <a:t>(Buysse &amp; Wesley, 2005)</a:t>
            </a:r>
            <a:endParaRPr lang="en-US" sz="2400" smtClean="0">
              <a:solidFill>
                <a:srgbClr val="0000FF"/>
              </a:solidFill>
              <a:ea typeface="ＭＳ Ｐゴシック" pitchFamily="34" charset="-128"/>
            </a:endParaRPr>
          </a:p>
        </p:txBody>
      </p:sp>
    </p:spTree>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517987521"/>
              </p:ext>
            </p:extLst>
          </p:nvPr>
        </p:nvGraphicFramePr>
        <p:xfrm>
          <a:off x="571500" y="838200"/>
          <a:ext cx="8001000" cy="533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3971" name="TextBox 5"/>
          <p:cNvSpPr txBox="1">
            <a:spLocks noChangeArrowheads="1"/>
          </p:cNvSpPr>
          <p:nvPr/>
        </p:nvSpPr>
        <p:spPr bwMode="auto">
          <a:xfrm>
            <a:off x="5791200" y="909638"/>
            <a:ext cx="2895600" cy="461962"/>
          </a:xfrm>
          <a:prstGeom prst="rect">
            <a:avLst/>
          </a:prstGeom>
          <a:noFill/>
          <a:ln w="9525">
            <a:noFill/>
            <a:miter lim="800000"/>
            <a:headEnd/>
            <a:tailEnd/>
          </a:ln>
        </p:spPr>
        <p:txBody>
          <a:bodyPr>
            <a:spAutoFit/>
          </a:bodyPr>
          <a:lstStyle/>
          <a:p>
            <a:r>
              <a:rPr lang="en-US" sz="2400">
                <a:solidFill>
                  <a:srgbClr val="6F9500"/>
                </a:solidFill>
              </a:rPr>
              <a:t>Problem Solving</a:t>
            </a:r>
          </a:p>
        </p:txBody>
      </p:sp>
      <p:sp>
        <p:nvSpPr>
          <p:cNvPr id="83972" name="TextBox 6"/>
          <p:cNvSpPr txBox="1">
            <a:spLocks noChangeArrowheads="1"/>
          </p:cNvSpPr>
          <p:nvPr/>
        </p:nvSpPr>
        <p:spPr bwMode="auto">
          <a:xfrm>
            <a:off x="762000" y="3200400"/>
            <a:ext cx="2895600" cy="461963"/>
          </a:xfrm>
          <a:prstGeom prst="rect">
            <a:avLst/>
          </a:prstGeom>
          <a:noFill/>
          <a:ln w="9525">
            <a:noFill/>
            <a:miter lim="800000"/>
            <a:headEnd/>
            <a:tailEnd/>
          </a:ln>
        </p:spPr>
        <p:txBody>
          <a:bodyPr>
            <a:spAutoFit/>
          </a:bodyPr>
          <a:lstStyle/>
          <a:p>
            <a:r>
              <a:rPr lang="en-US" sz="2400">
                <a:solidFill>
                  <a:srgbClr val="6F9500"/>
                </a:solidFill>
              </a:rPr>
              <a:t>Professional Support</a:t>
            </a:r>
          </a:p>
        </p:txBody>
      </p:sp>
      <p:sp>
        <p:nvSpPr>
          <p:cNvPr id="8" name="TextBox 7"/>
          <p:cNvSpPr txBox="1"/>
          <p:nvPr/>
        </p:nvSpPr>
        <p:spPr>
          <a:xfrm>
            <a:off x="6248400" y="3200400"/>
            <a:ext cx="2895600" cy="461963"/>
          </a:xfrm>
          <a:prstGeom prst="rect">
            <a:avLst/>
          </a:prstGeom>
          <a:noFill/>
        </p:spPr>
        <p:txBody>
          <a:bodyPr>
            <a:spAutoFit/>
          </a:bodyPr>
          <a:lstStyle/>
          <a:p>
            <a:pPr>
              <a:defRPr/>
            </a:pPr>
            <a:r>
              <a:rPr lang="en-US" sz="2400" dirty="0">
                <a:solidFill>
                  <a:schemeClr val="accent3">
                    <a:lumMod val="75000"/>
                  </a:schemeClr>
                </a:solidFill>
                <a:ea typeface="ＭＳ Ｐゴシック" charset="-128"/>
              </a:rPr>
              <a:t>Social Influence</a:t>
            </a:r>
          </a:p>
        </p:txBody>
      </p:sp>
    </p:spTree>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a:xfrm>
            <a:off x="533400" y="384175"/>
            <a:ext cx="8001000" cy="1216025"/>
          </a:xfrm>
        </p:spPr>
        <p:txBody>
          <a:bodyPr/>
          <a:lstStyle/>
          <a:p>
            <a:pPr eaLnBrk="1" hangingPunct="1"/>
            <a:r>
              <a:rPr lang="ja-JP" altLang="en-US" smtClean="0">
                <a:ea typeface="ＭＳ Ｐゴシック" pitchFamily="34" charset="-128"/>
              </a:rPr>
              <a:t>“</a:t>
            </a:r>
            <a:r>
              <a:rPr lang="en-US" altLang="ja-JP" smtClean="0">
                <a:ea typeface="ＭＳ Ｐゴシック" pitchFamily="34" charset="-128"/>
              </a:rPr>
              <a:t>More is Better</a:t>
            </a:r>
            <a:r>
              <a:rPr lang="ja-JP" altLang="en-US" smtClean="0">
                <a:ea typeface="ＭＳ Ｐゴシック" pitchFamily="34" charset="-128"/>
              </a:rPr>
              <a:t>”</a:t>
            </a:r>
            <a:r>
              <a:rPr lang="en-US" altLang="ja-JP" smtClean="0">
                <a:ea typeface="ＭＳ Ｐゴシック" pitchFamily="34" charset="-128"/>
              </a:rPr>
              <a:t> </a:t>
            </a:r>
            <a:endParaRPr lang="en-US" smtClean="0">
              <a:ea typeface="ＭＳ Ｐゴシック" pitchFamily="34" charset="-128"/>
            </a:endParaRPr>
          </a:p>
        </p:txBody>
      </p:sp>
      <p:sp>
        <p:nvSpPr>
          <p:cNvPr id="84995" name="Rectangle 3"/>
          <p:cNvSpPr>
            <a:spLocks noGrp="1" noChangeArrowheads="1"/>
          </p:cNvSpPr>
          <p:nvPr>
            <p:ph idx="1"/>
          </p:nvPr>
        </p:nvSpPr>
        <p:spPr>
          <a:xfrm>
            <a:off x="755650" y="1749425"/>
            <a:ext cx="7705725" cy="4167188"/>
          </a:xfrm>
        </p:spPr>
        <p:txBody>
          <a:bodyPr/>
          <a:lstStyle/>
          <a:p>
            <a:pPr marL="285750" indent="-285750" eaLnBrk="1" hangingPunct="1">
              <a:buFont typeface="Wingdings" pitchFamily="2" charset="2"/>
              <a:buNone/>
            </a:pPr>
            <a:r>
              <a:rPr lang="en-US" sz="2800" dirty="0" smtClean="0">
                <a:ea typeface="ＭＳ Ｐゴシック" pitchFamily="34" charset="-128"/>
              </a:rPr>
              <a:t>A collaborative consultation model can increase the ability of </a:t>
            </a:r>
            <a:r>
              <a:rPr lang="en-US" sz="2800" dirty="0" err="1" smtClean="0">
                <a:ea typeface="ＭＳ Ｐゴシック" pitchFamily="34" charset="-128"/>
              </a:rPr>
              <a:t>PreK</a:t>
            </a:r>
            <a:r>
              <a:rPr lang="en-US" sz="2800" dirty="0" smtClean="0">
                <a:ea typeface="ＭＳ Ｐゴシック" pitchFamily="34" charset="-128"/>
              </a:rPr>
              <a:t> teachers to provide specialized services to young children with disabilities throughout the day and across the week when the IECSE teacher is not present. This expands opportunity for teaching, learning AND practice of skills</a:t>
            </a:r>
          </a:p>
        </p:txBody>
      </p:sp>
    </p:spTree>
    <p:extLst>
      <p:ext uri="{BB962C8B-B14F-4D97-AF65-F5344CB8AC3E}">
        <p14:creationId xmlns:p14="http://schemas.microsoft.com/office/powerpoint/2010/main" val="155545167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914400" y="685800"/>
            <a:ext cx="7315200" cy="1447800"/>
          </a:xfrm>
        </p:spPr>
        <p:txBody>
          <a:bodyPr/>
          <a:lstStyle/>
          <a:p>
            <a:pPr eaLnBrk="1" hangingPunct="1"/>
            <a:r>
              <a:rPr lang="en-US" sz="3200" dirty="0" smtClean="0">
                <a:ea typeface="ＭＳ Ｐゴシック" pitchFamily="34" charset="-128"/>
              </a:rPr>
              <a:t>What is Role of Consultation in Supporting Early Childhood Professionals?</a:t>
            </a:r>
          </a:p>
        </p:txBody>
      </p:sp>
      <p:sp>
        <p:nvSpPr>
          <p:cNvPr id="8195" name="Rectangle 3"/>
          <p:cNvSpPr>
            <a:spLocks noGrp="1" noChangeArrowheads="1"/>
          </p:cNvSpPr>
          <p:nvPr>
            <p:ph idx="1"/>
          </p:nvPr>
        </p:nvSpPr>
        <p:spPr/>
        <p:txBody>
          <a:bodyPr/>
          <a:lstStyle/>
          <a:p>
            <a:pPr eaLnBrk="1" hangingPunct="1">
              <a:lnSpc>
                <a:spcPct val="90000"/>
              </a:lnSpc>
            </a:pPr>
            <a:r>
              <a:rPr lang="en-US" sz="2800" dirty="0" smtClean="0">
                <a:ea typeface="ＭＳ Ｐゴシック" pitchFamily="34" charset="-128"/>
              </a:rPr>
              <a:t>Effective professional development (PD) occurs through </a:t>
            </a:r>
            <a:r>
              <a:rPr lang="en-US" sz="2800" dirty="0" smtClean="0">
                <a:solidFill>
                  <a:srgbClr val="FF0000"/>
                </a:solidFill>
                <a:ea typeface="ＭＳ Ｐゴシック" pitchFamily="34" charset="-128"/>
              </a:rPr>
              <a:t>individualized</a:t>
            </a:r>
            <a:r>
              <a:rPr lang="en-US" sz="2800" dirty="0" smtClean="0">
                <a:ea typeface="ＭＳ Ｐゴシック" pitchFamily="34" charset="-128"/>
              </a:rPr>
              <a:t> assistance and training.</a:t>
            </a:r>
          </a:p>
          <a:p>
            <a:pPr eaLnBrk="1" hangingPunct="1">
              <a:lnSpc>
                <a:spcPct val="90000"/>
              </a:lnSpc>
            </a:pPr>
            <a:r>
              <a:rPr lang="en-US" sz="2800" dirty="0" smtClean="0">
                <a:ea typeface="ＭＳ Ｐゴシック" pitchFamily="34" charset="-128"/>
              </a:rPr>
              <a:t>Collaborative Consultation provides this individualized assistance that is critical to supporting early childhood inclusion.</a:t>
            </a:r>
          </a:p>
        </p:txBody>
      </p:sp>
    </p:spTree>
    <p:extLst>
      <p:ext uri="{BB962C8B-B14F-4D97-AF65-F5344CB8AC3E}">
        <p14:creationId xmlns:p14="http://schemas.microsoft.com/office/powerpoint/2010/main" val="676940234"/>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a:xfrm>
            <a:off x="533400" y="0"/>
            <a:ext cx="8001000" cy="1600200"/>
          </a:xfrm>
        </p:spPr>
        <p:txBody>
          <a:bodyPr/>
          <a:lstStyle/>
          <a:p>
            <a:pPr eaLnBrk="1" hangingPunct="1"/>
            <a:r>
              <a:rPr lang="en-US" smtClean="0">
                <a:ea typeface="ＭＳ Ｐゴシック" pitchFamily="34" charset="-128"/>
              </a:rPr>
              <a:t>Outcomes of Consultation</a:t>
            </a:r>
          </a:p>
        </p:txBody>
      </p:sp>
      <p:sp>
        <p:nvSpPr>
          <p:cNvPr id="87043" name="Rectangle 3"/>
          <p:cNvSpPr>
            <a:spLocks noGrp="1" noChangeArrowheads="1"/>
          </p:cNvSpPr>
          <p:nvPr>
            <p:ph type="body" idx="4294967295"/>
          </p:nvPr>
        </p:nvSpPr>
        <p:spPr>
          <a:xfrm>
            <a:off x="914400" y="1828800"/>
            <a:ext cx="6715125" cy="4167188"/>
          </a:xfrm>
        </p:spPr>
        <p:txBody>
          <a:bodyPr/>
          <a:lstStyle/>
          <a:p>
            <a:pPr eaLnBrk="1" hangingPunct="1">
              <a:buFont typeface="Wingdings" pitchFamily="2" charset="2"/>
              <a:buChar char="Ø"/>
            </a:pPr>
            <a:r>
              <a:rPr lang="en-US" sz="2800" smtClean="0">
                <a:ea typeface="ＭＳ Ｐゴシック" pitchFamily="34" charset="-128"/>
              </a:rPr>
              <a:t>Improved comfort level of </a:t>
            </a:r>
            <a:r>
              <a:rPr lang="en-US" sz="2800" i="1" smtClean="0">
                <a:ea typeface="ＭＳ Ｐゴシック" pitchFamily="34" charset="-128"/>
              </a:rPr>
              <a:t>other adults</a:t>
            </a:r>
            <a:endParaRPr lang="en-US" sz="2800" smtClean="0">
              <a:ea typeface="ＭＳ Ｐゴシック" pitchFamily="34" charset="-128"/>
            </a:endParaRPr>
          </a:p>
          <a:p>
            <a:pPr lvl="1" eaLnBrk="1" hangingPunct="1">
              <a:buFontTx/>
              <a:buChar char="•"/>
            </a:pPr>
            <a:r>
              <a:rPr lang="en-US" sz="2400" i="1" smtClean="0">
                <a:ea typeface="ＭＳ Ｐゴシック" pitchFamily="34" charset="-128"/>
              </a:rPr>
              <a:t>Early childhood teachers</a:t>
            </a:r>
            <a:r>
              <a:rPr lang="en-US" sz="2400" smtClean="0">
                <a:ea typeface="ＭＳ Ｐゴシック" pitchFamily="34" charset="-128"/>
              </a:rPr>
              <a:t> may feel less isolated and in greater control of classroom and instruction after working with consultant</a:t>
            </a:r>
          </a:p>
        </p:txBody>
      </p:sp>
      <p:pic>
        <p:nvPicPr>
          <p:cNvPr id="87044" name="Picture 4" descr="EED049"/>
          <p:cNvPicPr>
            <a:picLocks noChangeAspect="1" noChangeArrowheads="1"/>
          </p:cNvPicPr>
          <p:nvPr/>
        </p:nvPicPr>
        <p:blipFill>
          <a:blip r:embed="rId3" cstate="print"/>
          <a:srcRect/>
          <a:stretch>
            <a:fillRect/>
          </a:stretch>
        </p:blipFill>
        <p:spPr bwMode="auto">
          <a:xfrm>
            <a:off x="5486400" y="4191000"/>
            <a:ext cx="2971800" cy="2159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a:xfrm>
            <a:off x="533400" y="384175"/>
            <a:ext cx="8001000" cy="1216025"/>
          </a:xfrm>
        </p:spPr>
        <p:txBody>
          <a:bodyPr/>
          <a:lstStyle/>
          <a:p>
            <a:pPr eaLnBrk="1" hangingPunct="1"/>
            <a:r>
              <a:rPr lang="en-US" smtClean="0">
                <a:ea typeface="ＭＳ Ｐゴシック" pitchFamily="34" charset="-128"/>
              </a:rPr>
              <a:t>Outcomes of Consultation</a:t>
            </a:r>
          </a:p>
        </p:txBody>
      </p:sp>
      <p:sp>
        <p:nvSpPr>
          <p:cNvPr id="88067" name="Rectangle 3"/>
          <p:cNvSpPr>
            <a:spLocks noGrp="1" noChangeArrowheads="1"/>
          </p:cNvSpPr>
          <p:nvPr>
            <p:ph idx="1"/>
          </p:nvPr>
        </p:nvSpPr>
        <p:spPr>
          <a:xfrm>
            <a:off x="755650" y="1749425"/>
            <a:ext cx="7705725" cy="4167188"/>
          </a:xfrm>
        </p:spPr>
        <p:txBody>
          <a:bodyPr/>
          <a:lstStyle/>
          <a:p>
            <a:pPr eaLnBrk="1" hangingPunct="1">
              <a:lnSpc>
                <a:spcPct val="90000"/>
              </a:lnSpc>
              <a:buFont typeface="Wingdings" pitchFamily="2" charset="2"/>
              <a:buChar char="Ø"/>
            </a:pPr>
            <a:r>
              <a:rPr lang="en-US" sz="2800" dirty="0" smtClean="0">
                <a:ea typeface="ＭＳ Ｐゴシック" pitchFamily="34" charset="-128"/>
              </a:rPr>
              <a:t>Increased skills or knowledge of other teachers</a:t>
            </a:r>
          </a:p>
          <a:p>
            <a:pPr lvl="1" eaLnBrk="1" hangingPunct="1">
              <a:lnSpc>
                <a:spcPct val="90000"/>
              </a:lnSpc>
              <a:buFontTx/>
              <a:buChar char="•"/>
            </a:pPr>
            <a:r>
              <a:rPr lang="en-US" sz="2400" i="1" dirty="0" err="1" smtClean="0">
                <a:ea typeface="ＭＳ Ｐゴシック" pitchFamily="34" charset="-128"/>
              </a:rPr>
              <a:t>PreK</a:t>
            </a:r>
            <a:r>
              <a:rPr lang="en-US" sz="2400" i="1" dirty="0" smtClean="0">
                <a:ea typeface="ＭＳ Ｐゴシック" pitchFamily="34" charset="-128"/>
              </a:rPr>
              <a:t> teachers</a:t>
            </a:r>
            <a:r>
              <a:rPr lang="en-US" sz="2400" dirty="0" smtClean="0">
                <a:ea typeface="ＭＳ Ｐゴシック" pitchFamily="34" charset="-128"/>
              </a:rPr>
              <a:t> have a </a:t>
            </a:r>
            <a:r>
              <a:rPr lang="ja-JP" altLang="en-US" sz="2400" dirty="0" smtClean="0">
                <a:ea typeface="ＭＳ Ｐゴシック" pitchFamily="34" charset="-128"/>
              </a:rPr>
              <a:t>“</a:t>
            </a:r>
            <a:r>
              <a:rPr lang="en-US" altLang="ja-JP" sz="2400" dirty="0" smtClean="0">
                <a:ea typeface="ＭＳ Ｐゴシック" pitchFamily="34" charset="-128"/>
              </a:rPr>
              <a:t>bigger tool box</a:t>
            </a:r>
            <a:r>
              <a:rPr lang="ja-JP" altLang="en-US" sz="2400" dirty="0" smtClean="0">
                <a:ea typeface="ＭＳ Ｐゴシック" pitchFamily="34" charset="-128"/>
              </a:rPr>
              <a:t>”</a:t>
            </a:r>
            <a:r>
              <a:rPr lang="en-US" altLang="ja-JP" sz="2400" dirty="0" smtClean="0">
                <a:ea typeface="ＭＳ Ｐゴシック" pitchFamily="34" charset="-128"/>
              </a:rPr>
              <a:t> to use when dealing with challenging situations.</a:t>
            </a:r>
          </a:p>
          <a:p>
            <a:pPr lvl="1" eaLnBrk="1" hangingPunct="1">
              <a:lnSpc>
                <a:spcPct val="90000"/>
              </a:lnSpc>
              <a:buFontTx/>
              <a:buChar char="•"/>
            </a:pPr>
            <a:r>
              <a:rPr lang="en-US" sz="2400" i="1" dirty="0" smtClean="0">
                <a:ea typeface="ＭＳ Ｐゴシック" pitchFamily="34" charset="-128"/>
              </a:rPr>
              <a:t>The </a:t>
            </a:r>
            <a:r>
              <a:rPr lang="en-US" sz="2400" i="1" dirty="0" err="1" smtClean="0">
                <a:ea typeface="ＭＳ Ｐゴシック" pitchFamily="34" charset="-128"/>
              </a:rPr>
              <a:t>PreK</a:t>
            </a:r>
            <a:r>
              <a:rPr lang="en-US" sz="2400" i="1" dirty="0" smtClean="0">
                <a:ea typeface="ＭＳ Ｐゴシック" pitchFamily="34" charset="-128"/>
              </a:rPr>
              <a:t> teacher </a:t>
            </a:r>
            <a:r>
              <a:rPr lang="en-US" sz="2400" dirty="0" smtClean="0">
                <a:ea typeface="ＭＳ Ｐゴシック" pitchFamily="34" charset="-128"/>
              </a:rPr>
              <a:t>has increased knowledge about disabilities that helps them to become a better teacher</a:t>
            </a:r>
          </a:p>
          <a:p>
            <a:pPr lvl="1" eaLnBrk="1" hangingPunct="1">
              <a:lnSpc>
                <a:spcPct val="90000"/>
              </a:lnSpc>
              <a:buFontTx/>
              <a:buChar char="•"/>
            </a:pPr>
            <a:r>
              <a:rPr lang="en-US" sz="2400" i="1" dirty="0" smtClean="0">
                <a:ea typeface="ＭＳ Ｐゴシック" pitchFamily="34" charset="-128"/>
              </a:rPr>
              <a:t>IECSE teachers </a:t>
            </a:r>
            <a:r>
              <a:rPr lang="en-US" sz="2400" dirty="0" smtClean="0">
                <a:ea typeface="ＭＳ Ｐゴシック" pitchFamily="34" charset="-128"/>
              </a:rPr>
              <a:t>are able to provide IEP-based instruction BETWEEN visits.</a:t>
            </a:r>
          </a:p>
        </p:txBody>
      </p:sp>
    </p:spTree>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a:xfrm>
            <a:off x="1042988" y="1027113"/>
            <a:ext cx="7024687" cy="877887"/>
          </a:xfrm>
        </p:spPr>
        <p:txBody>
          <a:bodyPr/>
          <a:lstStyle/>
          <a:p>
            <a:pPr eaLnBrk="1" hangingPunct="1"/>
            <a:r>
              <a:rPr lang="en-US" smtClean="0">
                <a:ea typeface="ＭＳ Ｐゴシック" pitchFamily="34" charset="-128"/>
              </a:rPr>
              <a:t>Outcomes….. continued</a:t>
            </a:r>
          </a:p>
        </p:txBody>
      </p:sp>
      <p:sp>
        <p:nvSpPr>
          <p:cNvPr id="89091" name="Rectangle 3"/>
          <p:cNvSpPr>
            <a:spLocks noGrp="1" noChangeArrowheads="1"/>
          </p:cNvSpPr>
          <p:nvPr>
            <p:ph idx="1"/>
          </p:nvPr>
        </p:nvSpPr>
        <p:spPr/>
        <p:txBody>
          <a:bodyPr/>
          <a:lstStyle/>
          <a:p>
            <a:pPr eaLnBrk="1" hangingPunct="1">
              <a:buFont typeface="Wingdings" pitchFamily="2" charset="2"/>
              <a:buChar char="Ø"/>
            </a:pPr>
            <a:r>
              <a:rPr lang="en-US" smtClean="0">
                <a:ea typeface="ＭＳ Ｐゴシック" pitchFamily="34" charset="-128"/>
              </a:rPr>
              <a:t>Children</a:t>
            </a:r>
            <a:r>
              <a:rPr lang="ja-JP" altLang="en-US" smtClean="0">
                <a:ea typeface="ＭＳ Ｐゴシック" pitchFamily="34" charset="-128"/>
              </a:rPr>
              <a:t>’</a:t>
            </a:r>
            <a:r>
              <a:rPr lang="en-US" altLang="ja-JP" smtClean="0">
                <a:ea typeface="ＭＳ Ｐゴシック" pitchFamily="34" charset="-128"/>
              </a:rPr>
              <a:t>s enhanced developmental success:</a:t>
            </a:r>
          </a:p>
          <a:p>
            <a:pPr lvl="1" eaLnBrk="1" hangingPunct="1">
              <a:buFontTx/>
              <a:buChar char="•"/>
            </a:pPr>
            <a:r>
              <a:rPr lang="en-US" smtClean="0">
                <a:ea typeface="ＭＳ Ｐゴシック" pitchFamily="34" charset="-128"/>
              </a:rPr>
              <a:t>Children are better able to participate in routine activities throughout the day.</a:t>
            </a:r>
          </a:p>
          <a:p>
            <a:pPr lvl="1" eaLnBrk="1" hangingPunct="1">
              <a:buFontTx/>
              <a:buChar char="•"/>
            </a:pPr>
            <a:r>
              <a:rPr lang="en-US" smtClean="0">
                <a:ea typeface="ＭＳ Ｐゴシック" pitchFamily="34" charset="-128"/>
              </a:rPr>
              <a:t>Children</a:t>
            </a:r>
            <a:r>
              <a:rPr lang="ja-JP" altLang="en-US" smtClean="0">
                <a:ea typeface="ＭＳ Ｐゴシック" pitchFamily="34" charset="-128"/>
              </a:rPr>
              <a:t>’</a:t>
            </a:r>
            <a:r>
              <a:rPr lang="en-US" altLang="ja-JP" smtClean="0">
                <a:ea typeface="ＭＳ Ｐゴシック" pitchFamily="34" charset="-128"/>
              </a:rPr>
              <a:t>s interactions with others (adults and peers) are improved.</a:t>
            </a:r>
          </a:p>
          <a:p>
            <a:pPr lvl="1" eaLnBrk="1" hangingPunct="1">
              <a:buFontTx/>
              <a:buChar char="•"/>
            </a:pPr>
            <a:r>
              <a:rPr lang="en-US" smtClean="0">
                <a:ea typeface="ＭＳ Ｐゴシック" pitchFamily="34" charset="-128"/>
              </a:rPr>
              <a:t>Children have the consistent support they need to access the general or regular education curriculum</a:t>
            </a:r>
          </a:p>
        </p:txBody>
      </p:sp>
    </p:spTree>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a:xfrm>
            <a:off x="533400" y="228600"/>
            <a:ext cx="8077200" cy="1143000"/>
          </a:xfrm>
        </p:spPr>
        <p:txBody>
          <a:bodyPr/>
          <a:lstStyle/>
          <a:p>
            <a:pPr eaLnBrk="1" hangingPunct="1"/>
            <a:r>
              <a:rPr lang="en-US" dirty="0" smtClean="0">
                <a:ea typeface="ＭＳ Ｐゴシック" pitchFamily="34" charset="-128"/>
              </a:rPr>
              <a:t>Outcomes of Consultation</a:t>
            </a:r>
          </a:p>
        </p:txBody>
      </p:sp>
      <p:sp>
        <p:nvSpPr>
          <p:cNvPr id="90115" name="Text Placeholder 1"/>
          <p:cNvSpPr>
            <a:spLocks noGrp="1"/>
          </p:cNvSpPr>
          <p:nvPr>
            <p:ph type="body" sz="half" idx="1"/>
          </p:nvPr>
        </p:nvSpPr>
        <p:spPr/>
        <p:txBody>
          <a:bodyPr/>
          <a:lstStyle/>
          <a:p>
            <a:pPr eaLnBrk="1" hangingPunct="1">
              <a:buFont typeface="Wingdings" pitchFamily="2" charset="2"/>
              <a:buChar char="Ø"/>
            </a:pPr>
            <a:r>
              <a:rPr lang="en-US" smtClean="0">
                <a:ea typeface="ＭＳ Ｐゴシック" pitchFamily="34" charset="-128"/>
              </a:rPr>
              <a:t>Changes in child</a:t>
            </a:r>
            <a:r>
              <a:rPr lang="ja-JP" altLang="en-US" smtClean="0">
                <a:ea typeface="ＭＳ Ｐゴシック" pitchFamily="34" charset="-128"/>
              </a:rPr>
              <a:t>’</a:t>
            </a:r>
            <a:r>
              <a:rPr lang="en-US" altLang="ja-JP" smtClean="0">
                <a:ea typeface="ＭＳ Ｐゴシック" pitchFamily="34" charset="-128"/>
              </a:rPr>
              <a:t>s environment</a:t>
            </a:r>
          </a:p>
          <a:p>
            <a:pPr lvl="1" eaLnBrk="1" hangingPunct="1">
              <a:buFontTx/>
              <a:buChar char="•"/>
            </a:pPr>
            <a:r>
              <a:rPr lang="en-US" smtClean="0">
                <a:ea typeface="ＭＳ Ｐゴシック" pitchFamily="34" charset="-128"/>
              </a:rPr>
              <a:t>The child</a:t>
            </a:r>
            <a:r>
              <a:rPr lang="ja-JP" altLang="en-US" smtClean="0">
                <a:ea typeface="ＭＳ Ｐゴシック" pitchFamily="34" charset="-128"/>
              </a:rPr>
              <a:t>’</a:t>
            </a:r>
            <a:r>
              <a:rPr lang="en-US" altLang="ja-JP" smtClean="0">
                <a:ea typeface="ＭＳ Ｐゴシック" pitchFamily="34" charset="-128"/>
              </a:rPr>
              <a:t>s classroom is rearranged to promote active exploration and interaction</a:t>
            </a:r>
          </a:p>
          <a:p>
            <a:pPr lvl="1" eaLnBrk="1" hangingPunct="1">
              <a:buFontTx/>
              <a:buChar char="•"/>
            </a:pPr>
            <a:r>
              <a:rPr lang="en-US" smtClean="0">
                <a:ea typeface="ＭＳ Ｐゴシック" pitchFamily="34" charset="-128"/>
              </a:rPr>
              <a:t>Materials and expectations may be modified in accord with children</a:t>
            </a:r>
            <a:r>
              <a:rPr lang="ja-JP" altLang="en-US" smtClean="0">
                <a:ea typeface="ＭＳ Ｐゴシック" pitchFamily="34" charset="-128"/>
              </a:rPr>
              <a:t>’</a:t>
            </a:r>
            <a:r>
              <a:rPr lang="en-US" altLang="ja-JP" smtClean="0">
                <a:ea typeface="ＭＳ Ｐゴシック" pitchFamily="34" charset="-128"/>
              </a:rPr>
              <a:t>s skills</a:t>
            </a:r>
            <a:endParaRPr lang="en-US" smtClean="0">
              <a:ea typeface="ＭＳ Ｐゴシック" pitchFamily="34" charset="-128"/>
            </a:endParaRPr>
          </a:p>
        </p:txBody>
      </p:sp>
      <p:pic>
        <p:nvPicPr>
          <p:cNvPr id="90116" name="Picture 5" descr="C:\Users\ldinneb\AppData\Local\Microsoft\Windows\Temporary Internet Files\Content.IE5\8EBLF0VY\MP900049745[1].jpg"/>
          <p:cNvPicPr>
            <a:picLocks noChangeAspect="1" noChangeArrowheads="1"/>
          </p:cNvPicPr>
          <p:nvPr/>
        </p:nvPicPr>
        <p:blipFill>
          <a:blip r:embed="rId3" cstate="print"/>
          <a:srcRect/>
          <a:stretch>
            <a:fillRect/>
          </a:stretch>
        </p:blipFill>
        <p:spPr bwMode="auto">
          <a:xfrm>
            <a:off x="4562475" y="3810000"/>
            <a:ext cx="3657600" cy="2444750"/>
          </a:xfrm>
          <a:prstGeom prst="rect">
            <a:avLst/>
          </a:prstGeom>
          <a:noFill/>
          <a:ln w="9525">
            <a:noFill/>
            <a:miter lim="800000"/>
            <a:headEnd/>
            <a:tailEnd/>
          </a:ln>
        </p:spPr>
      </p:pic>
      <p:sp>
        <p:nvSpPr>
          <p:cNvPr id="90117" name="Content Placeholder 2"/>
          <p:cNvSpPr>
            <a:spLocks noGrp="1"/>
          </p:cNvSpPr>
          <p:nvPr>
            <p:ph sz="half" idx="2"/>
          </p:nvPr>
        </p:nvSpPr>
        <p:spPr/>
        <p:txBody>
          <a:bodyPr/>
          <a:lstStyle/>
          <a:p>
            <a:endParaRPr lang="en-US" smtClean="0">
              <a:ea typeface="ＭＳ Ｐゴシック" pitchFamily="34" charset="-128"/>
            </a:endParaRPr>
          </a:p>
        </p:txBody>
      </p:sp>
    </p:spTree>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idx="4294967295"/>
          </p:nvPr>
        </p:nvSpPr>
        <p:spPr>
          <a:xfrm>
            <a:off x="685800" y="381000"/>
            <a:ext cx="7329488" cy="990600"/>
          </a:xfrm>
        </p:spPr>
        <p:txBody>
          <a:bodyPr/>
          <a:lstStyle/>
          <a:p>
            <a:pPr eaLnBrk="1" hangingPunct="1"/>
            <a:r>
              <a:rPr lang="en-US" dirty="0" smtClean="0">
                <a:ea typeface="ＭＳ Ｐゴシック" pitchFamily="34" charset="-128"/>
              </a:rPr>
              <a:t>What About Challenges?</a:t>
            </a:r>
          </a:p>
        </p:txBody>
      </p:sp>
      <p:sp>
        <p:nvSpPr>
          <p:cNvPr id="86019" name="Rectangle 3"/>
          <p:cNvSpPr>
            <a:spLocks noGrp="1" noChangeArrowheads="1"/>
          </p:cNvSpPr>
          <p:nvPr>
            <p:ph type="body" idx="4294967295"/>
          </p:nvPr>
        </p:nvSpPr>
        <p:spPr>
          <a:xfrm>
            <a:off x="914400" y="1752600"/>
            <a:ext cx="7315200" cy="4419600"/>
          </a:xfrm>
        </p:spPr>
        <p:txBody>
          <a:bodyPr/>
          <a:lstStyle/>
          <a:p>
            <a:pPr eaLnBrk="1" hangingPunct="1"/>
            <a:r>
              <a:rPr lang="en-US" sz="2800" smtClean="0">
                <a:ea typeface="ＭＳ Ｐゴシック" pitchFamily="34" charset="-128"/>
              </a:rPr>
              <a:t>A collaborative consultative approach isn</a:t>
            </a:r>
            <a:r>
              <a:rPr lang="ja-JP" altLang="en-US" sz="2800" smtClean="0">
                <a:ea typeface="ＭＳ Ｐゴシック" pitchFamily="34" charset="-128"/>
              </a:rPr>
              <a:t>’</a:t>
            </a:r>
            <a:r>
              <a:rPr lang="en-US" altLang="ja-JP" sz="2800" smtClean="0">
                <a:ea typeface="ＭＳ Ｐゴシック" pitchFamily="34" charset="-128"/>
              </a:rPr>
              <a:t>t easy (but many things that are worthwhile aren</a:t>
            </a:r>
            <a:r>
              <a:rPr lang="ja-JP" altLang="en-US" sz="2800" smtClean="0">
                <a:ea typeface="ＭＳ Ｐゴシック" pitchFamily="34" charset="-128"/>
              </a:rPr>
              <a:t>’</a:t>
            </a:r>
            <a:r>
              <a:rPr lang="en-US" altLang="ja-JP" sz="2800" smtClean="0">
                <a:ea typeface="ＭＳ Ｐゴシック" pitchFamily="34" charset="-128"/>
              </a:rPr>
              <a:t>t easy!)</a:t>
            </a:r>
          </a:p>
          <a:p>
            <a:pPr eaLnBrk="1" hangingPunct="1"/>
            <a:r>
              <a:rPr lang="en-US" sz="2800" smtClean="0">
                <a:ea typeface="ＭＳ Ｐゴシック" pitchFamily="34" charset="-128"/>
              </a:rPr>
              <a:t>What are some of the challenges in adopting this approach that you can think of ?</a:t>
            </a:r>
          </a:p>
          <a:p>
            <a:pPr eaLnBrk="1" hangingPunct="1"/>
            <a:r>
              <a:rPr lang="en-US" sz="2800" smtClean="0">
                <a:ea typeface="ＭＳ Ｐゴシック" pitchFamily="34" charset="-128"/>
              </a:rPr>
              <a:t>How can WE address them?</a:t>
            </a:r>
          </a:p>
        </p:txBody>
      </p:sp>
    </p:spTree>
    <p:extLst>
      <p:ext uri="{BB962C8B-B14F-4D97-AF65-F5344CB8AC3E}">
        <p14:creationId xmlns:p14="http://schemas.microsoft.com/office/powerpoint/2010/main" val="2762122088"/>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a:xfrm>
            <a:off x="533400" y="384175"/>
            <a:ext cx="8001000" cy="1216025"/>
          </a:xfrm>
        </p:spPr>
        <p:txBody>
          <a:bodyPr/>
          <a:lstStyle/>
          <a:p>
            <a:pPr eaLnBrk="1" hangingPunct="1"/>
            <a:r>
              <a:rPr lang="en-US">
                <a:latin typeface="Century Gothic" charset="0"/>
              </a:rPr>
              <a:t>Key Factors in Consultation</a:t>
            </a:r>
          </a:p>
        </p:txBody>
      </p:sp>
      <p:sp>
        <p:nvSpPr>
          <p:cNvPr id="70659" name="Rectangle 3"/>
          <p:cNvSpPr>
            <a:spLocks noGrp="1" noChangeArrowheads="1"/>
          </p:cNvSpPr>
          <p:nvPr>
            <p:ph idx="1"/>
          </p:nvPr>
        </p:nvSpPr>
        <p:spPr>
          <a:xfrm>
            <a:off x="755650" y="1749425"/>
            <a:ext cx="7705725" cy="4167188"/>
          </a:xfrm>
        </p:spPr>
        <p:txBody>
          <a:bodyPr/>
          <a:lstStyle/>
          <a:p>
            <a:pPr eaLnBrk="1" hangingPunct="1">
              <a:buFont typeface="Wingdings" charset="0"/>
              <a:buChar char="Ø"/>
            </a:pPr>
            <a:r>
              <a:rPr lang="en-US">
                <a:latin typeface="Century Gothic" charset="0"/>
              </a:rPr>
              <a:t>It is essential that both Itinerant ECSE professionals, their partners, and their supervisors agree on the intended outcome of the consultation process</a:t>
            </a:r>
          </a:p>
          <a:p>
            <a:pPr eaLnBrk="1" hangingPunct="1">
              <a:buFont typeface="Wingdings" charset="0"/>
              <a:buChar char="Ø"/>
            </a:pPr>
            <a:r>
              <a:rPr lang="en-US">
                <a:latin typeface="Century Gothic" charset="0"/>
              </a:rPr>
              <a:t>The overall goal of consultation is to implement the child</a:t>
            </a:r>
            <a:r>
              <a:rPr lang="ja-JP" altLang="en-US">
                <a:latin typeface="Century Gothic" charset="0"/>
              </a:rPr>
              <a:t>’</a:t>
            </a:r>
            <a:r>
              <a:rPr lang="en-US" altLang="ja-JP">
                <a:latin typeface="Century Gothic" charset="0"/>
              </a:rPr>
              <a:t>s IEP by enhancing the skills of the </a:t>
            </a:r>
            <a:r>
              <a:rPr lang="en-US" altLang="ja-JP" i="1">
                <a:latin typeface="Century Gothic" charset="0"/>
              </a:rPr>
              <a:t>ECE partner teacher or the child</a:t>
            </a:r>
            <a:r>
              <a:rPr lang="ja-JP" altLang="en-US" i="1">
                <a:latin typeface="Century Gothic" charset="0"/>
              </a:rPr>
              <a:t>’</a:t>
            </a:r>
            <a:r>
              <a:rPr lang="en-US" altLang="ja-JP" i="1">
                <a:latin typeface="Century Gothic" charset="0"/>
              </a:rPr>
              <a:t>s parent.</a:t>
            </a:r>
            <a:endParaRPr lang="en-US" i="1">
              <a:latin typeface="Century Gothic" charset="0"/>
            </a:endParaRPr>
          </a:p>
        </p:txBody>
      </p:sp>
    </p:spTree>
    <p:extLst>
      <p:ext uri="{BB962C8B-B14F-4D97-AF65-F5344CB8AC3E}">
        <p14:creationId xmlns:p14="http://schemas.microsoft.com/office/powerpoint/2010/main" val="1733911030"/>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a:xfrm>
            <a:off x="1042988" y="838200"/>
            <a:ext cx="7024687" cy="1143000"/>
          </a:xfrm>
        </p:spPr>
        <p:txBody>
          <a:bodyPr/>
          <a:lstStyle/>
          <a:p>
            <a:pPr eaLnBrk="1" hangingPunct="1"/>
            <a:r>
              <a:rPr lang="en-US" sz="3000" dirty="0" smtClean="0">
                <a:latin typeface="Century Gothic" charset="0"/>
              </a:rPr>
              <a:t>Other Factors </a:t>
            </a:r>
            <a:r>
              <a:rPr lang="en-US" sz="3000" dirty="0">
                <a:latin typeface="Century Gothic" charset="0"/>
              </a:rPr>
              <a:t>that Influence the Effectiveness of Consultation</a:t>
            </a:r>
          </a:p>
        </p:txBody>
      </p:sp>
      <p:sp>
        <p:nvSpPr>
          <p:cNvPr id="73731" name="Rectangle 3"/>
          <p:cNvSpPr>
            <a:spLocks noGrp="1" noChangeArrowheads="1"/>
          </p:cNvSpPr>
          <p:nvPr>
            <p:ph idx="1"/>
          </p:nvPr>
        </p:nvSpPr>
        <p:spPr>
          <a:xfrm>
            <a:off x="1042988" y="2324100"/>
            <a:ext cx="6777037" cy="4152900"/>
          </a:xfrm>
        </p:spPr>
        <p:txBody>
          <a:bodyPr/>
          <a:lstStyle/>
          <a:p>
            <a:pPr marL="398463" indent="-398463" eaLnBrk="1" hangingPunct="1">
              <a:lnSpc>
                <a:spcPct val="70000"/>
              </a:lnSpc>
              <a:buFont typeface="Wingdings" charset="0"/>
              <a:buChar char="Ø"/>
            </a:pPr>
            <a:r>
              <a:rPr lang="en-US" sz="2000" b="1" dirty="0">
                <a:latin typeface="Century Gothic" charset="0"/>
              </a:rPr>
              <a:t>Time Demands (e.g. caseload, travel, planning time)</a:t>
            </a:r>
            <a:endParaRPr lang="en-US" sz="2000" dirty="0">
              <a:latin typeface="Century Gothic" charset="0"/>
            </a:endParaRPr>
          </a:p>
          <a:p>
            <a:pPr marL="914400" lvl="1" indent="-401638" eaLnBrk="1" hangingPunct="1">
              <a:lnSpc>
                <a:spcPct val="70000"/>
              </a:lnSpc>
              <a:buFontTx/>
              <a:buChar char="•"/>
            </a:pPr>
            <a:r>
              <a:rPr lang="en-US" sz="2000" dirty="0">
                <a:latin typeface="Century Gothic" charset="0"/>
                <a:ea typeface="ＭＳ Ｐゴシック" charset="0"/>
              </a:rPr>
              <a:t>Create released time (</a:t>
            </a:r>
            <a:r>
              <a:rPr lang="en-US" sz="2000" dirty="0" smtClean="0">
                <a:latin typeface="Century Gothic" charset="0"/>
                <a:ea typeface="ＭＳ Ｐゴシック" charset="0"/>
              </a:rPr>
              <a:t>volunteers, college students</a:t>
            </a:r>
            <a:r>
              <a:rPr lang="en-US" sz="2000" dirty="0">
                <a:latin typeface="Century Gothic" charset="0"/>
                <a:ea typeface="ＭＳ Ｐゴシック" charset="0"/>
              </a:rPr>
              <a:t>, subs)</a:t>
            </a:r>
          </a:p>
          <a:p>
            <a:pPr marL="914400" lvl="1" indent="-401638" eaLnBrk="1" hangingPunct="1">
              <a:lnSpc>
                <a:spcPct val="70000"/>
              </a:lnSpc>
              <a:buFontTx/>
              <a:buChar char="•"/>
            </a:pPr>
            <a:r>
              <a:rPr lang="en-US" sz="2000" dirty="0">
                <a:latin typeface="Century Gothic" charset="0"/>
                <a:ea typeface="ＭＳ Ｐゴシック" charset="0"/>
              </a:rPr>
              <a:t>Schedule </a:t>
            </a:r>
            <a:r>
              <a:rPr lang="en-US" sz="2000" dirty="0" smtClean="0">
                <a:latin typeface="Century Gothic" charset="0"/>
                <a:ea typeface="ＭＳ Ｐゴシック" charset="0"/>
              </a:rPr>
              <a:t>consultation sessions</a:t>
            </a:r>
            <a:endParaRPr lang="en-US" sz="2000" dirty="0">
              <a:latin typeface="Century Gothic" charset="0"/>
              <a:ea typeface="ＭＳ Ｐゴシック" charset="0"/>
            </a:endParaRPr>
          </a:p>
          <a:p>
            <a:pPr marL="914400" lvl="1" indent="-401638" eaLnBrk="1" hangingPunct="1">
              <a:lnSpc>
                <a:spcPct val="70000"/>
              </a:lnSpc>
              <a:buFontTx/>
              <a:buChar char="•"/>
            </a:pPr>
            <a:r>
              <a:rPr lang="en-US" sz="2000" dirty="0" smtClean="0">
                <a:latin typeface="Century Gothic" charset="0"/>
                <a:ea typeface="ＭＳ Ｐゴシック" charset="0"/>
              </a:rPr>
              <a:t>Use </a:t>
            </a:r>
            <a:r>
              <a:rPr lang="en-US" sz="2000" dirty="0">
                <a:latin typeface="Century Gothic" charset="0"/>
                <a:ea typeface="ＭＳ Ｐゴシック" charset="0"/>
              </a:rPr>
              <a:t>consultation logs / information exchange (e.g. listserv)</a:t>
            </a:r>
          </a:p>
          <a:p>
            <a:pPr marL="914400" lvl="1" indent="-401638" eaLnBrk="1" hangingPunct="1">
              <a:lnSpc>
                <a:spcPct val="70000"/>
              </a:lnSpc>
            </a:pPr>
            <a:endParaRPr lang="en-US" sz="2000" dirty="0">
              <a:latin typeface="Century Gothic" charset="0"/>
              <a:ea typeface="ＭＳ Ｐゴシック" charset="0"/>
            </a:endParaRPr>
          </a:p>
          <a:p>
            <a:pPr marL="398463" indent="-398463" eaLnBrk="1" hangingPunct="1">
              <a:lnSpc>
                <a:spcPct val="70000"/>
              </a:lnSpc>
              <a:buFont typeface="Wingdings" charset="0"/>
              <a:buChar char="Ø"/>
            </a:pPr>
            <a:r>
              <a:rPr lang="en-US" sz="2000" b="1" dirty="0">
                <a:latin typeface="Century Gothic" charset="0"/>
              </a:rPr>
              <a:t>Administrative Support </a:t>
            </a:r>
          </a:p>
          <a:p>
            <a:pPr marL="398463" indent="-398463" eaLnBrk="1" hangingPunct="1">
              <a:lnSpc>
                <a:spcPct val="70000"/>
              </a:lnSpc>
              <a:buFont typeface="Wingdings" charset="0"/>
              <a:buChar char="Ø"/>
            </a:pPr>
            <a:r>
              <a:rPr lang="en-US" sz="2000" dirty="0" smtClean="0">
                <a:latin typeface="Century Gothic" charset="0"/>
              </a:rPr>
              <a:t>Letters </a:t>
            </a:r>
            <a:r>
              <a:rPr lang="en-US" sz="2000" dirty="0">
                <a:latin typeface="Century Gothic" charset="0"/>
              </a:rPr>
              <a:t>of </a:t>
            </a:r>
            <a:r>
              <a:rPr lang="en-US" sz="2000" dirty="0" smtClean="0">
                <a:latin typeface="Century Gothic" charset="0"/>
              </a:rPr>
              <a:t>Introduction/</a:t>
            </a:r>
            <a:r>
              <a:rPr lang="en-US" altLang="ja-JP" sz="2000" dirty="0" smtClean="0">
                <a:latin typeface="Century Gothic" charset="0"/>
              </a:rPr>
              <a:t>Formal ‘Agreement for Services</a:t>
            </a:r>
            <a:r>
              <a:rPr lang="ja-JP" altLang="en-US" sz="2000" dirty="0" smtClean="0">
                <a:latin typeface="Century Gothic" charset="0"/>
              </a:rPr>
              <a:t>’</a:t>
            </a:r>
            <a:endParaRPr lang="en-US" altLang="ja-JP" sz="2000" dirty="0" smtClean="0">
              <a:latin typeface="Century Gothic" charset="0"/>
            </a:endParaRPr>
          </a:p>
          <a:p>
            <a:pPr marL="398463" indent="-398463" eaLnBrk="1" hangingPunct="1">
              <a:lnSpc>
                <a:spcPct val="70000"/>
              </a:lnSpc>
              <a:buFont typeface="Wingdings" charset="0"/>
              <a:buChar char="Ø"/>
            </a:pPr>
            <a:endParaRPr lang="en-US" sz="2000" b="1" dirty="0">
              <a:latin typeface="Century Gothic" charset="0"/>
            </a:endParaRPr>
          </a:p>
          <a:p>
            <a:pPr marL="398463" indent="-398463" eaLnBrk="1" hangingPunct="1">
              <a:lnSpc>
                <a:spcPct val="70000"/>
              </a:lnSpc>
              <a:buFont typeface="Wingdings" charset="0"/>
              <a:buChar char="Ø"/>
            </a:pPr>
            <a:r>
              <a:rPr lang="en-US" sz="2000" b="1" dirty="0" smtClean="0">
                <a:latin typeface="Century Gothic" charset="0"/>
              </a:rPr>
              <a:t>Quality </a:t>
            </a:r>
            <a:r>
              <a:rPr lang="en-US" sz="2000" b="1" dirty="0">
                <a:latin typeface="Century Gothic" charset="0"/>
              </a:rPr>
              <a:t>of </a:t>
            </a:r>
            <a:r>
              <a:rPr lang="en-US" sz="2000" b="1" dirty="0" smtClean="0">
                <a:latin typeface="Century Gothic" charset="0"/>
              </a:rPr>
              <a:t>Early </a:t>
            </a:r>
            <a:r>
              <a:rPr lang="en-US" sz="2000" b="1" dirty="0">
                <a:latin typeface="Century Gothic" charset="0"/>
              </a:rPr>
              <a:t>L</a:t>
            </a:r>
            <a:r>
              <a:rPr lang="en-US" sz="2000" b="1" dirty="0" smtClean="0">
                <a:latin typeface="Century Gothic" charset="0"/>
              </a:rPr>
              <a:t>earning Environment</a:t>
            </a:r>
          </a:p>
          <a:p>
            <a:pPr marL="398463" indent="-398463" eaLnBrk="1" hangingPunct="1">
              <a:lnSpc>
                <a:spcPct val="70000"/>
              </a:lnSpc>
              <a:buFont typeface="Wingdings" charset="0"/>
              <a:buChar char="Ø"/>
            </a:pPr>
            <a:endParaRPr lang="en-US" altLang="ja-JP" sz="2000" b="1" dirty="0">
              <a:latin typeface="Century Gothic" charset="0"/>
            </a:endParaRPr>
          </a:p>
          <a:p>
            <a:pPr marL="398463" lvl="1" indent="-398463" eaLnBrk="1" hangingPunct="1">
              <a:lnSpc>
                <a:spcPct val="70000"/>
              </a:lnSpc>
              <a:buFont typeface="Wingdings" charset="0"/>
              <a:buChar char="Ø"/>
            </a:pPr>
            <a:r>
              <a:rPr lang="en-US" sz="2000" b="1" dirty="0">
                <a:latin typeface="Century Gothic" charset="0"/>
                <a:ea typeface="ＭＳ Ｐゴシック" charset="0"/>
              </a:rPr>
              <a:t>Parent expectations for </a:t>
            </a:r>
            <a:r>
              <a:rPr lang="en-US" sz="2000" b="1" dirty="0" smtClean="0">
                <a:latin typeface="Century Gothic" charset="0"/>
                <a:ea typeface="ＭＳ Ｐゴシック" charset="0"/>
              </a:rPr>
              <a:t>services in </a:t>
            </a:r>
            <a:r>
              <a:rPr lang="en-US" sz="2000" b="1" dirty="0">
                <a:latin typeface="Century Gothic" charset="0"/>
                <a:ea typeface="ＭＳ Ｐゴシック" charset="0"/>
              </a:rPr>
              <a:t>Itinerant Model</a:t>
            </a:r>
          </a:p>
          <a:p>
            <a:pPr marL="398463" indent="-398463" eaLnBrk="1" hangingPunct="1">
              <a:lnSpc>
                <a:spcPct val="70000"/>
              </a:lnSpc>
              <a:buFont typeface="Wingdings" charset="0"/>
              <a:buChar char="Ø"/>
            </a:pPr>
            <a:endParaRPr lang="en-US" altLang="ja-JP" sz="2000" b="1" dirty="0" smtClean="0">
              <a:latin typeface="Century Gothic" charset="0"/>
            </a:endParaRPr>
          </a:p>
          <a:p>
            <a:pPr marL="0" indent="0" eaLnBrk="1" hangingPunct="1">
              <a:lnSpc>
                <a:spcPct val="70000"/>
              </a:lnSpc>
              <a:buClr>
                <a:schemeClr val="bg2"/>
              </a:buClr>
              <a:buNone/>
            </a:pPr>
            <a:endParaRPr lang="en-US" sz="2000" dirty="0">
              <a:latin typeface="Tahoma" charset="0"/>
            </a:endParaRPr>
          </a:p>
        </p:txBody>
      </p:sp>
    </p:spTree>
    <p:extLst>
      <p:ext uri="{BB962C8B-B14F-4D97-AF65-F5344CB8AC3E}">
        <p14:creationId xmlns:p14="http://schemas.microsoft.com/office/powerpoint/2010/main" val="3183345352"/>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a:xfrm>
            <a:off x="685800" y="457200"/>
            <a:ext cx="8458200" cy="1447800"/>
          </a:xfrm>
        </p:spPr>
        <p:txBody>
          <a:bodyPr/>
          <a:lstStyle/>
          <a:p>
            <a:pPr>
              <a:spcBef>
                <a:spcPct val="20000"/>
              </a:spcBef>
            </a:pPr>
            <a:r>
              <a:rPr lang="en-US" sz="3600">
                <a:latin typeface="Century Gothic" charset="0"/>
              </a:rPr>
              <a:t>Factors that Affect </a:t>
            </a:r>
            <a:br>
              <a:rPr lang="en-US" sz="3600">
                <a:latin typeface="Century Gothic" charset="0"/>
              </a:rPr>
            </a:br>
            <a:r>
              <a:rPr lang="en-US" sz="3600">
                <a:latin typeface="Century Gothic" charset="0"/>
              </a:rPr>
              <a:t>Consultation Process continued…</a:t>
            </a:r>
          </a:p>
        </p:txBody>
      </p:sp>
      <p:sp>
        <p:nvSpPr>
          <p:cNvPr id="47107" name="Rectangle 3"/>
          <p:cNvSpPr>
            <a:spLocks noGrp="1" noChangeArrowheads="1"/>
          </p:cNvSpPr>
          <p:nvPr>
            <p:ph type="body" idx="1"/>
          </p:nvPr>
        </p:nvSpPr>
        <p:spPr>
          <a:xfrm>
            <a:off x="457200" y="2209800"/>
            <a:ext cx="8305800" cy="4267200"/>
          </a:xfrm>
        </p:spPr>
        <p:txBody>
          <a:bodyPr/>
          <a:lstStyle/>
          <a:p>
            <a:pPr>
              <a:lnSpc>
                <a:spcPct val="90000"/>
              </a:lnSpc>
            </a:pPr>
            <a:r>
              <a:rPr lang="en-US" sz="2800">
                <a:latin typeface="Century Gothic" charset="0"/>
              </a:rPr>
              <a:t>Administrative Support of LEA and ECE Program Administrators</a:t>
            </a:r>
          </a:p>
          <a:p>
            <a:pPr>
              <a:lnSpc>
                <a:spcPct val="90000"/>
              </a:lnSpc>
            </a:pPr>
            <a:r>
              <a:rPr lang="en-US" sz="2800">
                <a:latin typeface="Century Gothic" charset="0"/>
              </a:rPr>
              <a:t>This can be addressed, initially, through formal </a:t>
            </a:r>
            <a:r>
              <a:rPr lang="ja-JP" altLang="en-US" sz="2800">
                <a:latin typeface="Century Gothic" charset="0"/>
              </a:rPr>
              <a:t>‘</a:t>
            </a:r>
            <a:r>
              <a:rPr lang="en-US" altLang="ja-JP" sz="2800">
                <a:latin typeface="Century Gothic" charset="0"/>
              </a:rPr>
              <a:t>Letters of Introduction</a:t>
            </a:r>
            <a:r>
              <a:rPr lang="ja-JP" altLang="en-US" sz="2800">
                <a:latin typeface="Century Gothic" charset="0"/>
              </a:rPr>
              <a:t>’</a:t>
            </a:r>
            <a:endParaRPr lang="en-US" altLang="ja-JP" sz="2800">
              <a:latin typeface="Century Gothic" charset="0"/>
            </a:endParaRPr>
          </a:p>
          <a:p>
            <a:pPr lvl="1">
              <a:lnSpc>
                <a:spcPct val="90000"/>
              </a:lnSpc>
              <a:buFontTx/>
              <a:buChar char="•"/>
            </a:pPr>
            <a:r>
              <a:rPr lang="en-US" sz="2600" i="1">
                <a:solidFill>
                  <a:srgbClr val="BF4D00"/>
                </a:solidFill>
                <a:latin typeface="Arial" charset="0"/>
                <a:ea typeface="ＭＳ Ｐゴシック" charset="0"/>
                <a:hlinkClick r:id="rId3" action="ppaction://hlinkfile"/>
              </a:rPr>
              <a:t>to Parent</a:t>
            </a:r>
            <a:endParaRPr lang="en-US" sz="2600" i="1">
              <a:solidFill>
                <a:srgbClr val="BF4D00"/>
              </a:solidFill>
              <a:latin typeface="Arial" charset="0"/>
              <a:ea typeface="ＭＳ Ｐゴシック" charset="0"/>
            </a:endParaRPr>
          </a:p>
          <a:p>
            <a:pPr lvl="1">
              <a:lnSpc>
                <a:spcPct val="90000"/>
              </a:lnSpc>
              <a:buFontTx/>
              <a:buChar char="•"/>
            </a:pPr>
            <a:r>
              <a:rPr lang="en-US" sz="2600" i="1">
                <a:solidFill>
                  <a:srgbClr val="BF4D00"/>
                </a:solidFill>
                <a:latin typeface="Arial" charset="0"/>
                <a:ea typeface="ＭＳ Ｐゴシック" charset="0"/>
                <a:hlinkClick r:id="rId4" action="ppaction://hlinkfile"/>
              </a:rPr>
              <a:t>to Home-based Provider</a:t>
            </a:r>
            <a:endParaRPr lang="en-US" sz="2600" i="1">
              <a:solidFill>
                <a:srgbClr val="BF4D00"/>
              </a:solidFill>
              <a:latin typeface="Arial" charset="0"/>
              <a:ea typeface="ＭＳ Ｐゴシック" charset="0"/>
            </a:endParaRPr>
          </a:p>
          <a:p>
            <a:pPr lvl="1">
              <a:lnSpc>
                <a:spcPct val="90000"/>
              </a:lnSpc>
              <a:buFontTx/>
              <a:buChar char="•"/>
            </a:pPr>
            <a:r>
              <a:rPr lang="en-US" sz="2600" i="1">
                <a:solidFill>
                  <a:srgbClr val="BF4D00"/>
                </a:solidFill>
                <a:latin typeface="Arial" charset="0"/>
                <a:ea typeface="ＭＳ Ｐゴシック" charset="0"/>
                <a:hlinkClick r:id="rId5" action="ppaction://hlinkfile"/>
              </a:rPr>
              <a:t>to ECE Partner Teacher/Consultee</a:t>
            </a:r>
            <a:endParaRPr lang="en-US" sz="2600" i="1">
              <a:solidFill>
                <a:srgbClr val="BF4D00"/>
              </a:solidFill>
              <a:latin typeface="Arial" charset="0"/>
              <a:ea typeface="ＭＳ Ｐゴシック" charset="0"/>
            </a:endParaRPr>
          </a:p>
          <a:p>
            <a:pPr lvl="1">
              <a:lnSpc>
                <a:spcPct val="90000"/>
              </a:lnSpc>
              <a:buFontTx/>
              <a:buChar char="•"/>
            </a:pPr>
            <a:r>
              <a:rPr lang="en-US" sz="2600" i="1">
                <a:solidFill>
                  <a:srgbClr val="BF4D00"/>
                </a:solidFill>
                <a:latin typeface="Arial" charset="0"/>
                <a:ea typeface="ＭＳ Ｐゴシック" charset="0"/>
                <a:hlinkClick r:id="rId6" action="ppaction://hlinkfile"/>
              </a:rPr>
              <a:t>to CC Administrator</a:t>
            </a:r>
            <a:endParaRPr lang="en-US" sz="2600" i="1">
              <a:solidFill>
                <a:srgbClr val="BF4D00"/>
              </a:solidFill>
              <a:latin typeface="Arial" charset="0"/>
              <a:ea typeface="ＭＳ Ｐゴシック" charset="0"/>
            </a:endParaRPr>
          </a:p>
          <a:p>
            <a:pPr lvl="1">
              <a:lnSpc>
                <a:spcPct val="90000"/>
              </a:lnSpc>
              <a:buFontTx/>
              <a:buChar char="•"/>
            </a:pPr>
            <a:r>
              <a:rPr lang="en-US" sz="2600" i="1">
                <a:solidFill>
                  <a:srgbClr val="BF4D00"/>
                </a:solidFill>
                <a:latin typeface="Arial" charset="0"/>
                <a:ea typeface="ＭＳ Ｐゴシック" charset="0"/>
                <a:hlinkClick r:id="rId7" action="ppaction://hlinkfile"/>
              </a:rPr>
              <a:t>from Supervisor to CC Administrator</a:t>
            </a:r>
            <a:endParaRPr lang="en-US" sz="2600" i="1">
              <a:solidFill>
                <a:srgbClr val="BF4D00"/>
              </a:solidFill>
              <a:latin typeface="Arial" charset="0"/>
              <a:ea typeface="ＭＳ Ｐゴシック" charset="0"/>
            </a:endParaRPr>
          </a:p>
        </p:txBody>
      </p:sp>
    </p:spTree>
    <p:extLst>
      <p:ext uri="{BB962C8B-B14F-4D97-AF65-F5344CB8AC3E}">
        <p14:creationId xmlns:p14="http://schemas.microsoft.com/office/powerpoint/2010/main" val="3969211002"/>
      </p:ext>
    </p:ext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a:xfrm>
            <a:off x="574675" y="381000"/>
            <a:ext cx="8001000" cy="1752600"/>
          </a:xfrm>
        </p:spPr>
        <p:txBody>
          <a:bodyPr/>
          <a:lstStyle/>
          <a:p>
            <a:pPr>
              <a:spcBef>
                <a:spcPct val="20000"/>
              </a:spcBef>
            </a:pPr>
            <a:r>
              <a:rPr lang="en-US" sz="3600">
                <a:latin typeface="Century Gothic" charset="0"/>
              </a:rPr>
              <a:t>Factors that Affect Consultation Process continued…</a:t>
            </a:r>
          </a:p>
        </p:txBody>
      </p:sp>
      <p:sp>
        <p:nvSpPr>
          <p:cNvPr id="49155" name="Rectangle 3"/>
          <p:cNvSpPr>
            <a:spLocks noGrp="1" noChangeArrowheads="1"/>
          </p:cNvSpPr>
          <p:nvPr>
            <p:ph type="body" sz="half" idx="1"/>
          </p:nvPr>
        </p:nvSpPr>
        <p:spPr>
          <a:xfrm>
            <a:off x="990600" y="2286000"/>
            <a:ext cx="6934200" cy="4781550"/>
          </a:xfrm>
        </p:spPr>
        <p:txBody>
          <a:bodyPr/>
          <a:lstStyle/>
          <a:p>
            <a:r>
              <a:rPr lang="en-US" sz="2800">
                <a:latin typeface="Century Gothic" charset="0"/>
              </a:rPr>
              <a:t>While the same kind of formal agreement may not be appropriate with a parent, there should be some kind of written information that is jointly reviewed and discussed before Itinerant services begin.</a:t>
            </a:r>
          </a:p>
        </p:txBody>
      </p:sp>
      <p:pic>
        <p:nvPicPr>
          <p:cNvPr id="49156" name="Picture 7" descr="C:\Documents and Settings\Owner\Local Settings\Temporary Internet Files\Content.IE5\YSTVQIYC\MC900361496[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29400" y="4648200"/>
            <a:ext cx="1844675" cy="177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67721199"/>
      </p:ext>
    </p:extLst>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body" idx="1"/>
          </p:nvPr>
        </p:nvSpPr>
        <p:spPr>
          <a:xfrm>
            <a:off x="762000" y="2133600"/>
            <a:ext cx="7467600" cy="3867150"/>
          </a:xfrm>
        </p:spPr>
        <p:txBody>
          <a:bodyPr/>
          <a:lstStyle/>
          <a:p>
            <a:pPr>
              <a:spcAft>
                <a:spcPts val="600"/>
              </a:spcAft>
              <a:buFont typeface="Wingdings 2" charset="0"/>
              <a:buNone/>
            </a:pPr>
            <a:r>
              <a:rPr lang="en-US" sz="2800">
                <a:latin typeface="Century Gothic" charset="0"/>
              </a:rPr>
              <a:t>Formal Agreement should include:</a:t>
            </a:r>
          </a:p>
          <a:p>
            <a:pPr marL="615950" lvl="2">
              <a:spcAft>
                <a:spcPts val="600"/>
              </a:spcAft>
            </a:pPr>
            <a:r>
              <a:rPr lang="en-US" sz="2800">
                <a:latin typeface="Century Gothic" charset="0"/>
                <a:ea typeface="ＭＳ Ｐゴシック" charset="0"/>
              </a:rPr>
              <a:t>Description of services including emphasis on consultation model</a:t>
            </a:r>
          </a:p>
          <a:p>
            <a:pPr marL="615950" lvl="2">
              <a:spcAft>
                <a:spcPts val="600"/>
              </a:spcAft>
            </a:pPr>
            <a:r>
              <a:rPr lang="en-US" sz="2800">
                <a:latin typeface="Century Gothic" charset="0"/>
                <a:ea typeface="ＭＳ Ｐゴシック" charset="0"/>
              </a:rPr>
              <a:t>Name/contact information for immediate supervisor of Itinerant professional</a:t>
            </a:r>
          </a:p>
          <a:p>
            <a:pPr marL="615950" lvl="2">
              <a:spcAft>
                <a:spcPts val="600"/>
              </a:spcAft>
            </a:pPr>
            <a:r>
              <a:rPr lang="en-US" sz="2800">
                <a:latin typeface="Century Gothic" charset="0"/>
                <a:ea typeface="ＭＳ Ｐゴシック" charset="0"/>
              </a:rPr>
              <a:t>Name, credentials and experience of Itinerant professional</a:t>
            </a:r>
          </a:p>
        </p:txBody>
      </p:sp>
      <p:sp>
        <p:nvSpPr>
          <p:cNvPr id="51203" name="Rectangle 3"/>
          <p:cNvSpPr>
            <a:spLocks noGrp="1" noChangeArrowheads="1"/>
          </p:cNvSpPr>
          <p:nvPr>
            <p:ph type="title"/>
          </p:nvPr>
        </p:nvSpPr>
        <p:spPr>
          <a:xfrm>
            <a:off x="609600" y="838200"/>
            <a:ext cx="8077200" cy="1143000"/>
          </a:xfrm>
        </p:spPr>
        <p:txBody>
          <a:bodyPr/>
          <a:lstStyle/>
          <a:p>
            <a:pPr>
              <a:spcBef>
                <a:spcPct val="20000"/>
              </a:spcBef>
            </a:pPr>
            <a:r>
              <a:rPr lang="en-US" sz="3600">
                <a:latin typeface="Century Gothic" charset="0"/>
              </a:rPr>
              <a:t>Components of a Formal Agreement</a:t>
            </a:r>
          </a:p>
        </p:txBody>
      </p:sp>
    </p:spTree>
    <p:extLst>
      <p:ext uri="{BB962C8B-B14F-4D97-AF65-F5344CB8AC3E}">
        <p14:creationId xmlns:p14="http://schemas.microsoft.com/office/powerpoint/2010/main" val="397646814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4"/>
          <p:cNvSpPr>
            <a:spLocks noGrp="1" noChangeArrowheads="1"/>
          </p:cNvSpPr>
          <p:nvPr>
            <p:ph type="title"/>
          </p:nvPr>
        </p:nvSpPr>
        <p:spPr/>
        <p:txBody>
          <a:bodyPr/>
          <a:lstStyle/>
          <a:p>
            <a:pPr eaLnBrk="1" hangingPunct="1"/>
            <a:r>
              <a:rPr lang="en-US">
                <a:latin typeface="Century Gothic" charset="0"/>
              </a:rPr>
              <a:t>Helping each other…</a:t>
            </a:r>
          </a:p>
        </p:txBody>
      </p:sp>
      <p:sp>
        <p:nvSpPr>
          <p:cNvPr id="47107" name="Rectangle 3"/>
          <p:cNvSpPr>
            <a:spLocks noGrp="1" noChangeArrowheads="1"/>
          </p:cNvSpPr>
          <p:nvPr>
            <p:ph idx="1"/>
          </p:nvPr>
        </p:nvSpPr>
        <p:spPr/>
        <p:txBody>
          <a:bodyPr/>
          <a:lstStyle/>
          <a:p>
            <a:pPr eaLnBrk="1" hangingPunct="1">
              <a:buFont typeface="Wingdings" charset="0"/>
              <a:buNone/>
            </a:pPr>
            <a:r>
              <a:rPr lang="en-US" sz="2200">
                <a:latin typeface="Century Gothic" charset="0"/>
              </a:rPr>
              <a:t>There are different ways that itinerant ECSE professionals help other adults.  Some include:</a:t>
            </a:r>
          </a:p>
          <a:p>
            <a:pPr marL="950913" lvl="1" indent="-436563" eaLnBrk="1" hangingPunct="1">
              <a:buFont typeface="Wingdings" charset="0"/>
              <a:buChar char="Ø"/>
            </a:pPr>
            <a:r>
              <a:rPr lang="en-US" sz="2800">
                <a:latin typeface="Century Gothic" charset="0"/>
                <a:ea typeface="ＭＳ Ｐゴシック" charset="0"/>
              </a:rPr>
              <a:t>Shares written information, </a:t>
            </a:r>
          </a:p>
          <a:p>
            <a:pPr marL="950913" lvl="1" indent="-436563" eaLnBrk="1" hangingPunct="1">
              <a:buFont typeface="Wingdings" charset="0"/>
              <a:buChar char="Ø"/>
            </a:pPr>
            <a:r>
              <a:rPr lang="en-US" sz="2800">
                <a:latin typeface="Century Gothic" charset="0"/>
                <a:ea typeface="ＭＳ Ｐゴシック" charset="0"/>
              </a:rPr>
              <a:t>Explicitly models intervention strategies,  observes consultee and provides feedback to improve practice</a:t>
            </a:r>
            <a:r>
              <a:rPr lang="en-US" sz="2800" i="1">
                <a:latin typeface="Century Gothic" charset="0"/>
                <a:ea typeface="ＭＳ Ｐゴシック" charset="0"/>
              </a:rPr>
              <a:t> </a:t>
            </a:r>
          </a:p>
          <a:p>
            <a:pPr eaLnBrk="1" hangingPunct="1">
              <a:buFont typeface="Wingdings" charset="0"/>
              <a:buNone/>
            </a:pPr>
            <a:r>
              <a:rPr lang="en-US" sz="2200" i="1">
                <a:latin typeface="Century Gothic" charset="0"/>
              </a:rPr>
              <a:t>Can you think of others?  </a:t>
            </a:r>
          </a:p>
        </p:txBody>
      </p:sp>
    </p:spTree>
    <p:extLst>
      <p:ext uri="{BB962C8B-B14F-4D97-AF65-F5344CB8AC3E}">
        <p14:creationId xmlns:p14="http://schemas.microsoft.com/office/powerpoint/2010/main" val="438911334"/>
      </p:ext>
    </p:ext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body" idx="1"/>
          </p:nvPr>
        </p:nvSpPr>
        <p:spPr>
          <a:xfrm>
            <a:off x="762000" y="2057400"/>
            <a:ext cx="7467600" cy="3429000"/>
          </a:xfrm>
        </p:spPr>
        <p:txBody>
          <a:bodyPr/>
          <a:lstStyle/>
          <a:p>
            <a:pPr marL="615950" lvl="2">
              <a:spcAft>
                <a:spcPts val="600"/>
              </a:spcAft>
            </a:pPr>
            <a:r>
              <a:rPr lang="en-US" sz="2800">
                <a:latin typeface="Century Gothic" charset="0"/>
                <a:ea typeface="ＭＳ Ｐゴシック" charset="0"/>
              </a:rPr>
              <a:t>Relationship between Itinerant professional and ECE partner</a:t>
            </a:r>
          </a:p>
          <a:p>
            <a:pPr marL="615950" lvl="2">
              <a:spcAft>
                <a:spcPts val="600"/>
              </a:spcAft>
            </a:pPr>
            <a:r>
              <a:rPr lang="en-US" sz="2800">
                <a:latin typeface="Century Gothic" charset="0"/>
                <a:ea typeface="ＭＳ Ｐゴシック" charset="0"/>
              </a:rPr>
              <a:t>Addressing of child IEP requirements</a:t>
            </a:r>
          </a:p>
          <a:p>
            <a:pPr marL="615950" lvl="2">
              <a:spcAft>
                <a:spcPts val="600"/>
              </a:spcAft>
            </a:pPr>
            <a:r>
              <a:rPr lang="en-US" sz="2800">
                <a:latin typeface="Century Gothic" charset="0"/>
                <a:ea typeface="ＭＳ Ｐゴシック" charset="0"/>
              </a:rPr>
              <a:t>Anticipated frequency and duration of scheduled visits</a:t>
            </a:r>
          </a:p>
          <a:p>
            <a:pPr marL="615950" lvl="2">
              <a:spcAft>
                <a:spcPts val="600"/>
              </a:spcAft>
            </a:pPr>
            <a:r>
              <a:rPr lang="en-US" sz="2800">
                <a:latin typeface="Century Gothic" charset="0"/>
                <a:ea typeface="ＭＳ Ｐゴシック" charset="0"/>
              </a:rPr>
              <a:t>Interactive professional development </a:t>
            </a:r>
            <a:r>
              <a:rPr lang="ja-JP" altLang="en-US" sz="2800">
                <a:latin typeface="Century Gothic" charset="0"/>
                <a:ea typeface="ＭＳ Ｐゴシック" charset="0"/>
              </a:rPr>
              <a:t>‘</a:t>
            </a:r>
            <a:r>
              <a:rPr lang="en-US" altLang="ja-JP" sz="2800">
                <a:latin typeface="Century Gothic" charset="0"/>
                <a:ea typeface="ＭＳ Ｐゴシック" charset="0"/>
              </a:rPr>
              <a:t>contact</a:t>
            </a:r>
            <a:r>
              <a:rPr lang="ja-JP" altLang="en-US" sz="2800">
                <a:latin typeface="Century Gothic" charset="0"/>
                <a:ea typeface="ＭＳ Ｐゴシック" charset="0"/>
              </a:rPr>
              <a:t>’</a:t>
            </a:r>
            <a:r>
              <a:rPr lang="en-US" altLang="ja-JP" sz="2800">
                <a:latin typeface="Century Gothic" charset="0"/>
                <a:ea typeface="ＭＳ Ｐゴシック" charset="0"/>
              </a:rPr>
              <a:t> (Itinerant professional &amp; ECE professional)</a:t>
            </a:r>
            <a:endParaRPr lang="en-US" sz="2800">
              <a:latin typeface="Century Gothic" charset="0"/>
              <a:ea typeface="ＭＳ Ｐゴシック" charset="0"/>
            </a:endParaRPr>
          </a:p>
        </p:txBody>
      </p:sp>
      <p:sp>
        <p:nvSpPr>
          <p:cNvPr id="52227" name="Rectangle 3"/>
          <p:cNvSpPr>
            <a:spLocks noGrp="1" noChangeArrowheads="1"/>
          </p:cNvSpPr>
          <p:nvPr>
            <p:ph type="title"/>
          </p:nvPr>
        </p:nvSpPr>
        <p:spPr>
          <a:xfrm>
            <a:off x="609600" y="304800"/>
            <a:ext cx="8077200" cy="1600200"/>
          </a:xfrm>
        </p:spPr>
        <p:txBody>
          <a:bodyPr/>
          <a:lstStyle/>
          <a:p>
            <a:pPr>
              <a:spcBef>
                <a:spcPct val="20000"/>
              </a:spcBef>
            </a:pPr>
            <a:r>
              <a:rPr lang="en-US" sz="3600">
                <a:latin typeface="Century Gothic" charset="0"/>
              </a:rPr>
              <a:t>Components: </a:t>
            </a:r>
            <a:br>
              <a:rPr lang="en-US" sz="3600">
                <a:latin typeface="Century Gothic" charset="0"/>
              </a:rPr>
            </a:br>
            <a:r>
              <a:rPr lang="en-US" sz="3600">
                <a:latin typeface="Century Gothic" charset="0"/>
              </a:rPr>
              <a:t>Formal Agreement </a:t>
            </a:r>
            <a:r>
              <a:rPr lang="en-US" sz="3600">
                <a:solidFill>
                  <a:srgbClr val="6F9500"/>
                </a:solidFill>
                <a:latin typeface="Century Gothic" charset="0"/>
              </a:rPr>
              <a:t>continued</a:t>
            </a:r>
            <a:r>
              <a:rPr lang="en-US" sz="3600">
                <a:latin typeface="Century Gothic" charset="0"/>
              </a:rPr>
              <a:t>…</a:t>
            </a:r>
          </a:p>
        </p:txBody>
      </p:sp>
    </p:spTree>
    <p:extLst>
      <p:ext uri="{BB962C8B-B14F-4D97-AF65-F5344CB8AC3E}">
        <p14:creationId xmlns:p14="http://schemas.microsoft.com/office/powerpoint/2010/main" val="2141673719"/>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body" idx="1"/>
          </p:nvPr>
        </p:nvSpPr>
        <p:spPr>
          <a:xfrm>
            <a:off x="762000" y="2057400"/>
            <a:ext cx="7620000" cy="4343400"/>
          </a:xfrm>
        </p:spPr>
        <p:txBody>
          <a:bodyPr/>
          <a:lstStyle/>
          <a:p>
            <a:pPr marL="615950" lvl="2">
              <a:spcAft>
                <a:spcPts val="600"/>
              </a:spcAft>
            </a:pPr>
            <a:r>
              <a:rPr lang="en-US" sz="2800">
                <a:latin typeface="Century Gothic" charset="0"/>
                <a:ea typeface="ＭＳ Ｐゴシック" charset="0"/>
              </a:rPr>
              <a:t>Need for meetings with ECE partner teacher/consultee re: child progress</a:t>
            </a:r>
          </a:p>
          <a:p>
            <a:pPr marL="615950" lvl="2">
              <a:spcAft>
                <a:spcPts val="600"/>
              </a:spcAft>
            </a:pPr>
            <a:r>
              <a:rPr lang="en-US" sz="2800">
                <a:latin typeface="Century Gothic" charset="0"/>
                <a:ea typeface="ＭＳ Ｐゴシック" charset="0"/>
              </a:rPr>
              <a:t>Plans for communication with parents re: child progress</a:t>
            </a:r>
          </a:p>
          <a:p>
            <a:pPr marL="615950" lvl="2">
              <a:spcAft>
                <a:spcPts val="600"/>
              </a:spcAft>
            </a:pPr>
            <a:r>
              <a:rPr lang="en-US" sz="2800">
                <a:latin typeface="Century Gothic" charset="0"/>
                <a:ea typeface="ＭＳ Ｐゴシック" charset="0"/>
              </a:rPr>
              <a:t>Description of related responsibilities of Itinerant professional</a:t>
            </a:r>
          </a:p>
        </p:txBody>
      </p:sp>
      <p:sp>
        <p:nvSpPr>
          <p:cNvPr id="53251" name="Rectangle 3"/>
          <p:cNvSpPr>
            <a:spLocks noGrp="1" noChangeArrowheads="1"/>
          </p:cNvSpPr>
          <p:nvPr>
            <p:ph type="title"/>
          </p:nvPr>
        </p:nvSpPr>
        <p:spPr>
          <a:xfrm>
            <a:off x="609600" y="304800"/>
            <a:ext cx="8077200" cy="1600200"/>
          </a:xfrm>
        </p:spPr>
        <p:txBody>
          <a:bodyPr/>
          <a:lstStyle/>
          <a:p>
            <a:pPr>
              <a:spcBef>
                <a:spcPct val="20000"/>
              </a:spcBef>
            </a:pPr>
            <a:r>
              <a:rPr lang="en-US" sz="3600">
                <a:latin typeface="Century Gothic" charset="0"/>
              </a:rPr>
              <a:t>Components: </a:t>
            </a:r>
            <a:br>
              <a:rPr lang="en-US" sz="3600">
                <a:latin typeface="Century Gothic" charset="0"/>
              </a:rPr>
            </a:br>
            <a:r>
              <a:rPr lang="en-US" sz="3600">
                <a:latin typeface="Century Gothic" charset="0"/>
              </a:rPr>
              <a:t>Formal Agreement </a:t>
            </a:r>
            <a:r>
              <a:rPr lang="en-US" sz="3600">
                <a:solidFill>
                  <a:srgbClr val="6F9500"/>
                </a:solidFill>
                <a:latin typeface="Century Gothic" charset="0"/>
              </a:rPr>
              <a:t>continued</a:t>
            </a:r>
            <a:r>
              <a:rPr lang="en-US" sz="3600">
                <a:latin typeface="Century Gothic" charset="0"/>
              </a:rPr>
              <a:t>…</a:t>
            </a:r>
          </a:p>
        </p:txBody>
      </p:sp>
    </p:spTree>
    <p:extLst>
      <p:ext uri="{BB962C8B-B14F-4D97-AF65-F5344CB8AC3E}">
        <p14:creationId xmlns:p14="http://schemas.microsoft.com/office/powerpoint/2010/main" val="867099727"/>
      </p:ext>
    </p:extLst>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4638"/>
            <a:ext cx="8229600" cy="411162"/>
          </a:xfrm>
        </p:spPr>
        <p:style>
          <a:lnRef idx="2">
            <a:schemeClr val="dk1"/>
          </a:lnRef>
          <a:fillRef idx="1">
            <a:schemeClr val="lt1"/>
          </a:fillRef>
          <a:effectRef idx="0">
            <a:schemeClr val="dk1"/>
          </a:effectRef>
          <a:fontRef idx="minor">
            <a:schemeClr val="dk1"/>
          </a:fontRef>
        </p:style>
        <p:txBody>
          <a:bodyPr>
            <a:normAutofit/>
          </a:bodyPr>
          <a:lstStyle/>
          <a:p>
            <a:r>
              <a:rPr lang="en-US" sz="2000">
                <a:solidFill>
                  <a:srgbClr val="000000"/>
                </a:solidFill>
                <a:latin typeface="Century Gothic" charset="0"/>
                <a:ea typeface="ＭＳ Ｐゴシック" charset="0"/>
                <a:cs typeface="ＭＳ Ｐゴシック" charset="0"/>
              </a:rPr>
              <a:t>Letter to Parents</a:t>
            </a:r>
          </a:p>
        </p:txBody>
      </p:sp>
      <p:pic>
        <p:nvPicPr>
          <p:cNvPr id="54275" name="Picture 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284538" y="304800"/>
            <a:ext cx="5402262" cy="6218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10144169"/>
      </p:ext>
    </p:extLst>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388937"/>
          </a:xfrm>
        </p:spPr>
        <p:style>
          <a:lnRef idx="2">
            <a:schemeClr val="dk1"/>
          </a:lnRef>
          <a:fillRef idx="1">
            <a:schemeClr val="lt1"/>
          </a:fillRef>
          <a:effectRef idx="0">
            <a:schemeClr val="dk1"/>
          </a:effectRef>
          <a:fontRef idx="minor">
            <a:schemeClr val="dk1"/>
          </a:fontRef>
        </p:style>
        <p:txBody>
          <a:bodyPr>
            <a:normAutofit/>
          </a:bodyPr>
          <a:lstStyle/>
          <a:p>
            <a:r>
              <a:rPr lang="en-US" sz="1800">
                <a:solidFill>
                  <a:srgbClr val="000000"/>
                </a:solidFill>
                <a:latin typeface="Century Gothic" charset="0"/>
                <a:ea typeface="ＭＳ Ｐゴシック" charset="0"/>
                <a:cs typeface="ＭＳ Ｐゴシック" charset="0"/>
              </a:rPr>
              <a:t>Letter to Home CC Provider</a:t>
            </a:r>
          </a:p>
        </p:txBody>
      </p:sp>
      <p:pic>
        <p:nvPicPr>
          <p:cNvPr id="55299" name="Picture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922588" y="731838"/>
            <a:ext cx="5765800" cy="6126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70303299"/>
      </p:ext>
    </p:extLst>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00050"/>
          </a:xfrm>
        </p:spPr>
        <p:style>
          <a:lnRef idx="2">
            <a:schemeClr val="dk1"/>
          </a:lnRef>
          <a:fillRef idx="1">
            <a:schemeClr val="lt1"/>
          </a:fillRef>
          <a:effectRef idx="0">
            <a:schemeClr val="dk1"/>
          </a:effectRef>
          <a:fontRef idx="minor">
            <a:schemeClr val="dk1"/>
          </a:fontRef>
        </p:style>
        <p:txBody>
          <a:bodyPr>
            <a:normAutofit/>
          </a:bodyPr>
          <a:lstStyle/>
          <a:p>
            <a:r>
              <a:rPr lang="en-US" sz="2000">
                <a:solidFill>
                  <a:srgbClr val="000000"/>
                </a:solidFill>
                <a:latin typeface="Century Gothic" charset="0"/>
                <a:ea typeface="ＭＳ Ｐゴシック" charset="0"/>
                <a:cs typeface="ＭＳ Ｐゴシック" charset="0"/>
              </a:rPr>
              <a:t>Letter IECSE to CC Director</a:t>
            </a:r>
          </a:p>
        </p:txBody>
      </p:sp>
      <p:pic>
        <p:nvPicPr>
          <p:cNvPr id="56323" name="Picture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200400" y="685800"/>
            <a:ext cx="5472113" cy="6218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93048807"/>
      </p:ext>
    </p:extLst>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11162"/>
          </a:xfrm>
        </p:spPr>
        <p:style>
          <a:lnRef idx="2">
            <a:schemeClr val="dk1"/>
          </a:lnRef>
          <a:fillRef idx="1">
            <a:schemeClr val="lt1"/>
          </a:fillRef>
          <a:effectRef idx="0">
            <a:schemeClr val="dk1"/>
          </a:effectRef>
          <a:fontRef idx="minor">
            <a:schemeClr val="dk1"/>
          </a:fontRef>
        </p:style>
        <p:txBody>
          <a:bodyPr>
            <a:normAutofit/>
          </a:bodyPr>
          <a:lstStyle/>
          <a:p>
            <a:r>
              <a:rPr lang="en-US" sz="2000">
                <a:solidFill>
                  <a:srgbClr val="000000"/>
                </a:solidFill>
                <a:latin typeface="Century Gothic" charset="0"/>
                <a:ea typeface="ＭＳ Ｐゴシック" charset="0"/>
                <a:cs typeface="ＭＳ Ｐゴシック" charset="0"/>
              </a:rPr>
              <a:t>Letter to ECE Partner Teacher</a:t>
            </a:r>
          </a:p>
        </p:txBody>
      </p:sp>
      <p:pic>
        <p:nvPicPr>
          <p:cNvPr id="57347" name="Picture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200400" y="685800"/>
            <a:ext cx="5456238" cy="6126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48674053"/>
      </p:ext>
    </p:extLst>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33387"/>
          </a:xfrm>
        </p:spPr>
        <p:style>
          <a:lnRef idx="2">
            <a:schemeClr val="dk1"/>
          </a:lnRef>
          <a:fillRef idx="1">
            <a:schemeClr val="lt1"/>
          </a:fillRef>
          <a:effectRef idx="0">
            <a:schemeClr val="dk1"/>
          </a:effectRef>
          <a:fontRef idx="minor">
            <a:schemeClr val="dk1"/>
          </a:fontRef>
        </p:style>
        <p:txBody>
          <a:bodyPr>
            <a:normAutofit/>
          </a:bodyPr>
          <a:lstStyle/>
          <a:p>
            <a:r>
              <a:rPr lang="en-US" sz="2000">
                <a:solidFill>
                  <a:srgbClr val="000000"/>
                </a:solidFill>
                <a:latin typeface="Century Gothic" charset="0"/>
                <a:ea typeface="ＭＳ Ｐゴシック" charset="0"/>
                <a:cs typeface="ＭＳ Ｐゴシック" charset="0"/>
              </a:rPr>
              <a:t>Letter - District Supervisor to PreK Director</a:t>
            </a:r>
          </a:p>
        </p:txBody>
      </p:sp>
      <p:pic>
        <p:nvPicPr>
          <p:cNvPr id="58371"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895600" y="731838"/>
            <a:ext cx="5768975" cy="6126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50817194"/>
      </p:ext>
    </p:extLst>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377825"/>
          </a:xfrm>
        </p:spPr>
        <p:style>
          <a:lnRef idx="2">
            <a:schemeClr val="dk1"/>
          </a:lnRef>
          <a:fillRef idx="1">
            <a:schemeClr val="lt1"/>
          </a:fillRef>
          <a:effectRef idx="0">
            <a:schemeClr val="dk1"/>
          </a:effectRef>
          <a:fontRef idx="minor">
            <a:schemeClr val="dk1"/>
          </a:fontRef>
        </p:style>
        <p:txBody>
          <a:bodyPr>
            <a:noAutofit/>
          </a:bodyPr>
          <a:lstStyle/>
          <a:p>
            <a:r>
              <a:rPr lang="en-US" sz="2000">
                <a:solidFill>
                  <a:srgbClr val="000000"/>
                </a:solidFill>
                <a:latin typeface="Century Gothic" charset="0"/>
                <a:ea typeface="ＭＳ Ｐゴシック" charset="0"/>
                <a:cs typeface="ＭＳ Ｐゴシック" charset="0"/>
              </a:rPr>
              <a:t>Letter of Agreement</a:t>
            </a:r>
          </a:p>
        </p:txBody>
      </p:sp>
      <p:pic>
        <p:nvPicPr>
          <p:cNvPr id="59395" name="Picture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200400" y="288925"/>
            <a:ext cx="5491163" cy="649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81817550"/>
      </p:ext>
    </p:extLst>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71738" y="1328738"/>
            <a:ext cx="4200525" cy="4200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22942442"/>
      </p:ext>
    </p:extLst>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Rectangle 2"/>
          <p:cNvSpPr>
            <a:spLocks noGrp="1" noChangeArrowheads="1"/>
          </p:cNvSpPr>
          <p:nvPr>
            <p:ph type="title" idx="4294967295"/>
          </p:nvPr>
        </p:nvSpPr>
        <p:spPr>
          <a:xfrm>
            <a:off x="1042988" y="1027113"/>
            <a:ext cx="7024687" cy="877887"/>
          </a:xfrm>
        </p:spPr>
        <p:txBody>
          <a:bodyPr/>
          <a:lstStyle/>
          <a:p>
            <a:pPr eaLnBrk="1" hangingPunct="1"/>
            <a:r>
              <a:rPr lang="en-US">
                <a:latin typeface="Georgia" charset="0"/>
              </a:rPr>
              <a:t>Project DIRECT Web Site</a:t>
            </a:r>
          </a:p>
        </p:txBody>
      </p:sp>
      <p:sp>
        <p:nvSpPr>
          <p:cNvPr id="203779" name="Rectangle 3"/>
          <p:cNvSpPr>
            <a:spLocks noGrp="1" noChangeArrowheads="1"/>
          </p:cNvSpPr>
          <p:nvPr>
            <p:ph type="body" idx="4294967295"/>
          </p:nvPr>
        </p:nvSpPr>
        <p:spPr>
          <a:xfrm>
            <a:off x="381000" y="2286000"/>
            <a:ext cx="8504238" cy="4572000"/>
          </a:xfrm>
        </p:spPr>
        <p:txBody>
          <a:bodyPr/>
          <a:lstStyle/>
          <a:p>
            <a:pPr eaLnBrk="1" hangingPunct="1">
              <a:lnSpc>
                <a:spcPct val="90000"/>
              </a:lnSpc>
              <a:buFont typeface="Wingdings 2" charset="0"/>
              <a:buNone/>
            </a:pPr>
            <a:endParaRPr lang="en-US" sz="2100">
              <a:latin typeface="Georgia" charset="0"/>
            </a:endParaRPr>
          </a:p>
          <a:p>
            <a:pPr eaLnBrk="1" hangingPunct="1">
              <a:lnSpc>
                <a:spcPct val="90000"/>
              </a:lnSpc>
              <a:buFont typeface="Wingdings 2" charset="0"/>
              <a:buNone/>
            </a:pPr>
            <a:r>
              <a:rPr lang="en-US" sz="3200">
                <a:latin typeface="Georgia" charset="0"/>
                <a:hlinkClick r:id="rId3"/>
              </a:rPr>
              <a:t>http://www.utoledo.edu/education/direct/</a:t>
            </a:r>
            <a:endParaRPr lang="en-US" sz="3200">
              <a:latin typeface="Georgia" charset="0"/>
            </a:endParaRPr>
          </a:p>
          <a:p>
            <a:pPr eaLnBrk="1" hangingPunct="1">
              <a:lnSpc>
                <a:spcPct val="90000"/>
              </a:lnSpc>
              <a:buFont typeface="Wingdings 2" charset="0"/>
              <a:buNone/>
            </a:pPr>
            <a:r>
              <a:rPr lang="en-US" sz="3200">
                <a:latin typeface="Georgia" charset="0"/>
              </a:rPr>
              <a:t/>
            </a:r>
            <a:br>
              <a:rPr lang="en-US" sz="3200">
                <a:latin typeface="Georgia" charset="0"/>
              </a:rPr>
            </a:br>
            <a:r>
              <a:rPr lang="en-US" sz="2500">
                <a:latin typeface="Georgia" charset="0"/>
              </a:rPr>
              <a:t>Web Site Includes:</a:t>
            </a:r>
          </a:p>
          <a:p>
            <a:pPr eaLnBrk="1" hangingPunct="1">
              <a:lnSpc>
                <a:spcPct val="90000"/>
              </a:lnSpc>
              <a:buFont typeface="Wingdings 2" charset="0"/>
              <a:buNone/>
            </a:pPr>
            <a:endParaRPr lang="en-US" sz="2500">
              <a:latin typeface="Georgia" charset="0"/>
            </a:endParaRPr>
          </a:p>
          <a:p>
            <a:pPr eaLnBrk="1" hangingPunct="1">
              <a:lnSpc>
                <a:spcPct val="90000"/>
              </a:lnSpc>
              <a:buFont typeface="Wingdings 2" charset="0"/>
              <a:buNone/>
            </a:pPr>
            <a:r>
              <a:rPr lang="en-US" sz="2500">
                <a:latin typeface="Georgia" charset="0"/>
              </a:rPr>
              <a:t>• Training Modules related to Itinerant ECSE Services</a:t>
            </a:r>
          </a:p>
          <a:p>
            <a:pPr eaLnBrk="1" hangingPunct="1">
              <a:lnSpc>
                <a:spcPct val="90000"/>
              </a:lnSpc>
              <a:buFont typeface="Wingdings 2" charset="0"/>
              <a:buNone/>
            </a:pPr>
            <a:r>
              <a:rPr lang="en-US" sz="2500">
                <a:latin typeface="Georgia" charset="0"/>
              </a:rPr>
              <a:t>• Articles and Links to Resources</a:t>
            </a:r>
          </a:p>
          <a:p>
            <a:pPr eaLnBrk="1" hangingPunct="1">
              <a:lnSpc>
                <a:spcPct val="90000"/>
              </a:lnSpc>
              <a:buFont typeface="Wingdings 2" charset="0"/>
              <a:buNone/>
            </a:pPr>
            <a:r>
              <a:rPr lang="en-US" sz="2500">
                <a:latin typeface="Georgia" charset="0"/>
              </a:rPr>
              <a:t>• Professional Development Tool (P.I.E.C.E.S.)</a:t>
            </a:r>
          </a:p>
          <a:p>
            <a:pPr eaLnBrk="1" hangingPunct="1">
              <a:lnSpc>
                <a:spcPct val="90000"/>
              </a:lnSpc>
              <a:buFont typeface="Wingdings 2" charset="0"/>
              <a:buNone/>
            </a:pPr>
            <a:r>
              <a:rPr lang="en-US" sz="2500">
                <a:latin typeface="Georgia" charset="0"/>
              </a:rPr>
              <a:t>• Information re: Training Sessions</a:t>
            </a:r>
          </a:p>
          <a:p>
            <a:pPr eaLnBrk="1" hangingPunct="1">
              <a:lnSpc>
                <a:spcPct val="90000"/>
              </a:lnSpc>
              <a:buFont typeface="Wingdings 2" charset="0"/>
              <a:buNone/>
            </a:pPr>
            <a:endParaRPr lang="en-US" sz="2500">
              <a:latin typeface="Georgia" charset="0"/>
            </a:endParaRPr>
          </a:p>
          <a:p>
            <a:pPr eaLnBrk="1" hangingPunct="1">
              <a:lnSpc>
                <a:spcPct val="90000"/>
              </a:lnSpc>
              <a:buFont typeface="Wingdings 2" charset="0"/>
              <a:buNone/>
            </a:pPr>
            <a:endParaRPr lang="en-US" sz="2500">
              <a:latin typeface="Georgia" charset="0"/>
            </a:endParaRPr>
          </a:p>
        </p:txBody>
      </p:sp>
    </p:spTree>
    <p:extLst>
      <p:ext uri="{BB962C8B-B14F-4D97-AF65-F5344CB8AC3E}">
        <p14:creationId xmlns:p14="http://schemas.microsoft.com/office/powerpoint/2010/main" val="407677821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a:xfrm>
            <a:off x="1042988" y="685801"/>
            <a:ext cx="7415212" cy="609600"/>
          </a:xfrm>
        </p:spPr>
        <p:txBody>
          <a:bodyPr/>
          <a:lstStyle/>
          <a:p>
            <a:pPr eaLnBrk="1" hangingPunct="1"/>
            <a:r>
              <a:rPr lang="en-US" sz="3200" dirty="0" smtClean="0">
                <a:latin typeface="Century Gothic" charset="0"/>
              </a:rPr>
              <a:t>Elements of </a:t>
            </a:r>
            <a:r>
              <a:rPr lang="en-US" sz="3200" dirty="0">
                <a:latin typeface="Century Gothic" charset="0"/>
              </a:rPr>
              <a:t>Effective </a:t>
            </a:r>
            <a:r>
              <a:rPr lang="en-US" sz="3200" dirty="0" smtClean="0">
                <a:latin typeface="Century Gothic" charset="0"/>
              </a:rPr>
              <a:t>IECSE Services</a:t>
            </a:r>
            <a:endParaRPr lang="en-US" sz="3200" dirty="0">
              <a:latin typeface="Century Gothic" charset="0"/>
            </a:endParaRPr>
          </a:p>
        </p:txBody>
      </p:sp>
      <p:graphicFrame>
        <p:nvGraphicFramePr>
          <p:cNvPr id="108570" name="Group 26"/>
          <p:cNvGraphicFramePr>
            <a:graphicFrameLocks noGrp="1"/>
          </p:cNvGraphicFramePr>
          <p:nvPr>
            <p:ph idx="1"/>
          </p:nvPr>
        </p:nvGraphicFramePr>
        <p:xfrm>
          <a:off x="838200" y="1676400"/>
          <a:ext cx="7315200" cy="4516438"/>
        </p:xfrm>
        <a:graphic>
          <a:graphicData uri="http://schemas.openxmlformats.org/drawingml/2006/table">
            <a:tbl>
              <a:tblPr/>
              <a:tblGrid>
                <a:gridCol w="2438400"/>
                <a:gridCol w="2438400"/>
                <a:gridCol w="2438400"/>
              </a:tblGrid>
              <a:tr h="1447800">
                <a:tc>
                  <a:txBody>
                    <a:body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charset="0"/>
                        <a:buNone/>
                        <a:tabLst/>
                      </a:pPr>
                      <a:endParaRPr kumimoji="0" lang="en-US" sz="1600" b="1" i="0" u="none" strike="noStrike" cap="none" normalizeH="0" baseline="0">
                        <a:ln>
                          <a:noFill/>
                        </a:ln>
                        <a:solidFill>
                          <a:schemeClr val="bg1"/>
                        </a:solidFill>
                        <a:effectLst/>
                        <a:latin typeface="Tahoma" charset="0"/>
                        <a:ea typeface="ＭＳ Ｐゴシック" charset="0"/>
                        <a:cs typeface="ＭＳ Ｐゴシック" charset="0"/>
                      </a:endParaRPr>
                    </a:p>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charset="0"/>
                        <a:buNone/>
                        <a:tabLst/>
                      </a:pPr>
                      <a:r>
                        <a:rPr kumimoji="0" lang="en-US" sz="1600" b="1" i="0" u="none" strike="noStrike" cap="none" normalizeH="0" baseline="0">
                          <a:ln>
                            <a:noFill/>
                          </a:ln>
                          <a:solidFill>
                            <a:schemeClr val="bg1"/>
                          </a:solidFill>
                          <a:effectLst/>
                          <a:latin typeface="Tahoma" charset="0"/>
                          <a:ea typeface="ＭＳ Ｐゴシック" charset="0"/>
                          <a:cs typeface="ＭＳ Ｐゴシック" charset="0"/>
                        </a:rPr>
                        <a:t>Monitoring of Child Progress</a:t>
                      </a:r>
                    </a:p>
                  </a:txBody>
                  <a:tcPr marT="45724" marB="4572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folHlink"/>
                    </a:solid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charset="0"/>
                        <a:buNone/>
                        <a:tabLst/>
                      </a:pPr>
                      <a:endParaRPr kumimoji="0" lang="en-US" sz="1600" b="1" i="0" u="none" strike="noStrike" cap="none" normalizeH="0" baseline="0">
                        <a:ln>
                          <a:noFill/>
                        </a:ln>
                        <a:solidFill>
                          <a:schemeClr val="bg1"/>
                        </a:solidFill>
                        <a:effectLst/>
                        <a:latin typeface="Tahoma" charset="0"/>
                        <a:ea typeface="ＭＳ Ｐゴシック" charset="0"/>
                        <a:cs typeface="ＭＳ Ｐゴシック" charset="0"/>
                      </a:endParaRPr>
                    </a:p>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charset="0"/>
                        <a:buNone/>
                        <a:tabLst/>
                      </a:pPr>
                      <a:r>
                        <a:rPr kumimoji="0" lang="en-US" sz="1600" b="1" i="0" u="none" strike="noStrike" cap="none" normalizeH="0" baseline="0">
                          <a:ln>
                            <a:noFill/>
                          </a:ln>
                          <a:solidFill>
                            <a:schemeClr val="bg1"/>
                          </a:solidFill>
                          <a:effectLst/>
                          <a:latin typeface="Tahoma" charset="0"/>
                          <a:ea typeface="ＭＳ Ｐゴシック" charset="0"/>
                          <a:cs typeface="ＭＳ Ｐゴシック" charset="0"/>
                        </a:rPr>
                        <a:t>Analysis of Learning Environment</a:t>
                      </a:r>
                    </a:p>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charset="0"/>
                        <a:buNone/>
                        <a:tabLst/>
                      </a:pPr>
                      <a:endParaRPr kumimoji="0" lang="en-US" sz="1600" b="1" i="0" u="none" strike="noStrike" cap="none" normalizeH="0" baseline="0">
                        <a:ln>
                          <a:noFill/>
                        </a:ln>
                        <a:solidFill>
                          <a:schemeClr val="bg1"/>
                        </a:solidFill>
                        <a:effectLst/>
                        <a:latin typeface="Tahoma" charset="0"/>
                        <a:ea typeface="ＭＳ Ｐゴシック" charset="0"/>
                        <a:cs typeface="ＭＳ Ｐゴシック" charset="0"/>
                      </a:endParaRP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8599AD"/>
                    </a:solid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charset="0"/>
                        <a:buNone/>
                        <a:tabLst/>
                      </a:pPr>
                      <a:endParaRPr kumimoji="0" lang="en-US" sz="1600" b="1" i="0" u="none" strike="noStrike" cap="none" normalizeH="0" baseline="0">
                        <a:ln>
                          <a:noFill/>
                        </a:ln>
                        <a:solidFill>
                          <a:schemeClr val="bg1"/>
                        </a:solidFill>
                        <a:effectLst/>
                        <a:latin typeface="Tahoma" charset="0"/>
                        <a:ea typeface="ＭＳ Ｐゴシック" charset="0"/>
                        <a:cs typeface="ＭＳ Ｐゴシック" charset="0"/>
                      </a:endParaRPr>
                    </a:p>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charset="0"/>
                        <a:buNone/>
                        <a:tabLst/>
                      </a:pPr>
                      <a:r>
                        <a:rPr kumimoji="0" lang="en-US" sz="1600" b="1" i="0" u="none" strike="noStrike" cap="none" normalizeH="0" baseline="0">
                          <a:ln>
                            <a:noFill/>
                          </a:ln>
                          <a:solidFill>
                            <a:schemeClr val="bg1"/>
                          </a:solidFill>
                          <a:effectLst/>
                          <a:latin typeface="Tahoma" charset="0"/>
                          <a:ea typeface="ＭＳ Ｐゴシック" charset="0"/>
                          <a:cs typeface="ＭＳ Ｐゴシック" charset="0"/>
                        </a:rPr>
                        <a:t>Feedback/Partner Progress</a:t>
                      </a:r>
                    </a:p>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charset="0"/>
                        <a:buNone/>
                        <a:tabLst/>
                      </a:pPr>
                      <a:endParaRPr kumimoji="0" lang="en-US" sz="1600" b="1" i="0" u="none" strike="noStrike" cap="none" normalizeH="0" baseline="0">
                        <a:ln>
                          <a:noFill/>
                        </a:ln>
                        <a:solidFill>
                          <a:schemeClr val="bg1"/>
                        </a:solidFill>
                        <a:effectLst/>
                        <a:latin typeface="Tahoma" charset="0"/>
                        <a:ea typeface="ＭＳ Ｐゴシック" charset="0"/>
                        <a:cs typeface="ＭＳ Ｐゴシック" charset="0"/>
                      </a:endParaRPr>
                    </a:p>
                  </a:txBody>
                  <a:tcPr marT="45724" marB="4572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8599AD"/>
                    </a:solidFill>
                  </a:tcPr>
                </a:tc>
              </a:tr>
              <a:tr h="1611313">
                <a:tc>
                  <a:txBody>
                    <a:bodyPr/>
                    <a:lstStyle/>
                    <a:p>
                      <a:pPr marL="0" marR="0" lvl="0" indent="0" algn="ctr" defTabSz="914400" rtl="0" eaLnBrk="1" fontAlgn="base" latinLnBrk="0" hangingPunct="1">
                        <a:lnSpc>
                          <a:spcPct val="90000"/>
                        </a:lnSpc>
                        <a:spcBef>
                          <a:spcPct val="20000"/>
                        </a:spcBef>
                        <a:spcAft>
                          <a:spcPct val="0"/>
                        </a:spcAft>
                        <a:buClr>
                          <a:schemeClr val="tx2"/>
                        </a:buClr>
                        <a:buSzPct val="70000"/>
                        <a:buFont typeface="Wingdings" charset="0"/>
                        <a:buNone/>
                        <a:tabLst/>
                      </a:pPr>
                      <a:endParaRPr kumimoji="0" lang="en-US" sz="1600" b="1" i="0" u="none" strike="noStrike" cap="none" normalizeH="0" baseline="0">
                        <a:ln>
                          <a:noFill/>
                        </a:ln>
                        <a:solidFill>
                          <a:schemeClr val="bg1"/>
                        </a:solidFill>
                        <a:effectLst/>
                        <a:latin typeface="Tahoma" charset="0"/>
                        <a:ea typeface="ＭＳ Ｐゴシック" charset="0"/>
                        <a:cs typeface="ＭＳ Ｐゴシック" charset="0"/>
                      </a:endParaRPr>
                    </a:p>
                    <a:p>
                      <a:pPr marL="0" marR="0" lvl="0" indent="0" algn="ctr" defTabSz="914400" rtl="0" eaLnBrk="1" fontAlgn="base" latinLnBrk="0" hangingPunct="1">
                        <a:lnSpc>
                          <a:spcPct val="90000"/>
                        </a:lnSpc>
                        <a:spcBef>
                          <a:spcPct val="20000"/>
                        </a:spcBef>
                        <a:spcAft>
                          <a:spcPct val="0"/>
                        </a:spcAft>
                        <a:buClr>
                          <a:schemeClr val="tx2"/>
                        </a:buClr>
                        <a:buSzPct val="70000"/>
                        <a:buFont typeface="Wingdings" charset="0"/>
                        <a:buNone/>
                        <a:tabLst/>
                      </a:pPr>
                      <a:r>
                        <a:rPr kumimoji="0" lang="en-US" sz="1600" b="1" i="0" u="none" strike="noStrike" cap="none" normalizeH="0" baseline="0">
                          <a:ln>
                            <a:noFill/>
                          </a:ln>
                          <a:solidFill>
                            <a:schemeClr val="bg1"/>
                          </a:solidFill>
                          <a:effectLst/>
                          <a:latin typeface="Tahoma" charset="0"/>
                          <a:ea typeface="ＭＳ Ｐゴシック" charset="0"/>
                          <a:cs typeface="ＭＳ Ｐゴシック" charset="0"/>
                        </a:rPr>
                        <a:t>Prioritizing Child IEP Objectives</a:t>
                      </a:r>
                      <a:endParaRPr kumimoji="0" lang="en-US" sz="1600" b="0" i="0" u="none" strike="noStrike" cap="none" normalizeH="0" baseline="0">
                        <a:ln>
                          <a:noFill/>
                        </a:ln>
                        <a:solidFill>
                          <a:schemeClr val="bg1"/>
                        </a:solidFill>
                        <a:effectLst/>
                        <a:latin typeface="Arial" charset="0"/>
                        <a:ea typeface="ＭＳ Ｐゴシック" charset="0"/>
                        <a:cs typeface="ＭＳ Ｐゴシック" charset="0"/>
                      </a:endParaRPr>
                    </a:p>
                  </a:txBody>
                  <a:tcPr marT="45724" marB="4572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8599AD"/>
                    </a:solidFill>
                  </a:tcPr>
                </a:tc>
                <a:tc>
                  <a:txBody>
                    <a:bodyPr/>
                    <a:lstStyle/>
                    <a:p>
                      <a:pPr marL="0" marR="0" lvl="0" indent="0" algn="ctr" defTabSz="914400" rtl="0" eaLnBrk="1" fontAlgn="base" latinLnBrk="0" hangingPunct="1">
                        <a:lnSpc>
                          <a:spcPct val="90000"/>
                        </a:lnSpc>
                        <a:spcBef>
                          <a:spcPct val="20000"/>
                        </a:spcBef>
                        <a:spcAft>
                          <a:spcPct val="0"/>
                        </a:spcAft>
                        <a:buClr>
                          <a:schemeClr val="tx2"/>
                        </a:buClr>
                        <a:buSzPct val="70000"/>
                        <a:buFont typeface="Wingdings" charset="0"/>
                        <a:buNone/>
                        <a:tabLst/>
                      </a:pPr>
                      <a:endParaRPr kumimoji="0" lang="en-US" sz="1600" b="1" i="0" u="none" strike="noStrike" cap="none" normalizeH="0" baseline="0">
                        <a:ln>
                          <a:noFill/>
                        </a:ln>
                        <a:solidFill>
                          <a:schemeClr val="bg1"/>
                        </a:solidFill>
                        <a:effectLst/>
                        <a:latin typeface="Tahoma" charset="0"/>
                        <a:ea typeface="ＭＳ Ｐゴシック" charset="0"/>
                        <a:cs typeface="ＭＳ Ｐゴシック" charset="0"/>
                      </a:endParaRPr>
                    </a:p>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charset="0"/>
                        <a:buNone/>
                        <a:tabLst/>
                      </a:pPr>
                      <a:r>
                        <a:rPr kumimoji="0" lang="en-US" sz="1600" b="1" i="0" u="none" strike="noStrike" cap="none" normalizeH="0" baseline="0">
                          <a:ln>
                            <a:noFill/>
                          </a:ln>
                          <a:solidFill>
                            <a:schemeClr val="bg1"/>
                          </a:solidFill>
                          <a:effectLst/>
                          <a:latin typeface="Tahoma" charset="0"/>
                          <a:ea typeface="ＭＳ Ｐゴシック" charset="0"/>
                          <a:cs typeface="ＭＳ Ｐゴシック" charset="0"/>
                        </a:rPr>
                        <a:t>Transfer of Knowledge, Skills, Attitudes &amp; Values</a:t>
                      </a:r>
                    </a:p>
                    <a:p>
                      <a:pPr marL="0" marR="0" lvl="0" indent="0" algn="ctr" defTabSz="914400" rtl="0" eaLnBrk="1" fontAlgn="base" latinLnBrk="0" hangingPunct="1">
                        <a:lnSpc>
                          <a:spcPct val="90000"/>
                        </a:lnSpc>
                        <a:spcBef>
                          <a:spcPct val="20000"/>
                        </a:spcBef>
                        <a:spcAft>
                          <a:spcPct val="0"/>
                        </a:spcAft>
                        <a:buClr>
                          <a:schemeClr val="tx2"/>
                        </a:buClr>
                        <a:buSzPct val="70000"/>
                        <a:buFont typeface="Wingdings" charset="0"/>
                        <a:buNone/>
                        <a:tabLst/>
                      </a:pPr>
                      <a:endParaRPr kumimoji="0" lang="en-US" sz="1600" b="1" i="0" u="none" strike="noStrike" cap="none" normalizeH="0" baseline="0">
                        <a:ln>
                          <a:noFill/>
                        </a:ln>
                        <a:solidFill>
                          <a:schemeClr val="bg1"/>
                        </a:solidFill>
                        <a:effectLst/>
                        <a:latin typeface="Tahoma" charset="0"/>
                        <a:ea typeface="ＭＳ Ｐゴシック" charset="0"/>
                        <a:cs typeface="ＭＳ Ｐゴシック" charset="0"/>
                      </a:endParaRP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folHlink"/>
                    </a:solid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charset="0"/>
                        <a:buNone/>
                        <a:tabLst/>
                      </a:pPr>
                      <a:endParaRPr kumimoji="0" lang="en-US" sz="1600" b="1" i="0" u="none" strike="noStrike" cap="none" normalizeH="0" baseline="0" dirty="0">
                        <a:ln>
                          <a:noFill/>
                        </a:ln>
                        <a:solidFill>
                          <a:schemeClr val="bg1"/>
                        </a:solidFill>
                        <a:effectLst/>
                        <a:latin typeface="Tahoma" charset="0"/>
                        <a:ea typeface="ＭＳ Ｐゴシック" charset="0"/>
                        <a:cs typeface="ＭＳ Ｐゴシック" charset="0"/>
                      </a:endParaRPr>
                    </a:p>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charset="0"/>
                        <a:buNone/>
                        <a:tabLst/>
                      </a:pPr>
                      <a:r>
                        <a:rPr kumimoji="0" lang="en-US" sz="1600" b="1" i="0" u="none" strike="noStrike" cap="none" normalizeH="0" baseline="0" dirty="0">
                          <a:ln>
                            <a:noFill/>
                          </a:ln>
                          <a:solidFill>
                            <a:schemeClr val="bg1"/>
                          </a:solidFill>
                          <a:effectLst/>
                          <a:latin typeface="Tahoma" charset="0"/>
                          <a:ea typeface="ＭＳ Ｐゴシック" charset="0"/>
                          <a:cs typeface="ＭＳ Ｐゴシック" charset="0"/>
                        </a:rPr>
                        <a:t>Administrative Support</a:t>
                      </a:r>
                    </a:p>
                  </a:txBody>
                  <a:tcPr marT="45724" marB="4572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8599AD"/>
                    </a:solidFill>
                  </a:tcPr>
                </a:tc>
              </a:tr>
              <a:tr h="1457325">
                <a:tc>
                  <a:txBody>
                    <a:body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charset="0"/>
                        <a:buNone/>
                        <a:tabLst/>
                      </a:pPr>
                      <a:endParaRPr kumimoji="0" lang="en-US" sz="1600" b="1" i="0" u="none" strike="noStrike" cap="none" normalizeH="0" baseline="0">
                        <a:ln>
                          <a:noFill/>
                        </a:ln>
                        <a:solidFill>
                          <a:schemeClr val="bg1"/>
                        </a:solidFill>
                        <a:effectLst/>
                        <a:latin typeface="Tahoma" charset="0"/>
                        <a:ea typeface="ＭＳ Ｐゴシック" charset="0"/>
                        <a:cs typeface="ＭＳ Ｐゴシック" charset="0"/>
                      </a:endParaRPr>
                    </a:p>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charset="0"/>
                        <a:buNone/>
                        <a:tabLst/>
                      </a:pPr>
                      <a:r>
                        <a:rPr kumimoji="0" lang="en-US" sz="1600" b="1" i="0" u="none" strike="noStrike" cap="none" normalizeH="0" baseline="0">
                          <a:ln>
                            <a:noFill/>
                          </a:ln>
                          <a:solidFill>
                            <a:schemeClr val="bg1"/>
                          </a:solidFill>
                          <a:effectLst/>
                          <a:latin typeface="Tahoma" charset="0"/>
                          <a:ea typeface="ＭＳ Ｐゴシック" charset="0"/>
                          <a:cs typeface="ＭＳ Ｐゴシック" charset="0"/>
                        </a:rPr>
                        <a:t>Interpersonal Communication Skills</a:t>
                      </a:r>
                    </a:p>
                  </a:txBody>
                  <a:tcPr marT="45724" marB="4572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folHlink"/>
                    </a:solid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charset="0"/>
                        <a:buNone/>
                        <a:tabLst/>
                      </a:pPr>
                      <a:endParaRPr kumimoji="0" lang="en-US" sz="1600" b="1" i="0" u="none" strike="noStrike" cap="none" normalizeH="0" baseline="0" dirty="0">
                        <a:ln>
                          <a:noFill/>
                        </a:ln>
                        <a:solidFill>
                          <a:schemeClr val="bg1"/>
                        </a:solidFill>
                        <a:effectLst/>
                        <a:latin typeface="Tahoma" charset="0"/>
                        <a:ea typeface="ＭＳ Ｐゴシック" charset="0"/>
                        <a:cs typeface="ＭＳ Ｐゴシック" charset="0"/>
                      </a:endParaRPr>
                    </a:p>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charset="0"/>
                        <a:buNone/>
                        <a:tabLst/>
                      </a:pPr>
                      <a:r>
                        <a:rPr kumimoji="0" lang="en-US" sz="1600" b="1" i="0" u="none" strike="noStrike" cap="none" normalizeH="0" baseline="0" dirty="0">
                          <a:ln>
                            <a:noFill/>
                          </a:ln>
                          <a:solidFill>
                            <a:schemeClr val="bg1"/>
                          </a:solidFill>
                          <a:effectLst/>
                          <a:latin typeface="Tahoma" charset="0"/>
                          <a:ea typeface="ＭＳ Ｐゴシック" charset="0"/>
                          <a:cs typeface="ＭＳ Ｐゴシック" charset="0"/>
                        </a:rPr>
                        <a:t>Communication with Families</a:t>
                      </a:r>
                    </a:p>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charset="0"/>
                        <a:buNone/>
                        <a:tabLst/>
                      </a:pPr>
                      <a:endParaRPr kumimoji="0" lang="en-US" sz="1600" b="1" i="0" u="none" strike="noStrike" cap="none" normalizeH="0" baseline="0" dirty="0">
                        <a:ln>
                          <a:noFill/>
                        </a:ln>
                        <a:solidFill>
                          <a:schemeClr val="bg1"/>
                        </a:solidFill>
                        <a:effectLst/>
                        <a:latin typeface="Tahoma" charset="0"/>
                        <a:ea typeface="ＭＳ Ｐゴシック" charset="0"/>
                        <a:cs typeface="ＭＳ Ｐゴシック" charset="0"/>
                      </a:endParaRPr>
                    </a:p>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charset="0"/>
                        <a:buNone/>
                        <a:tabLst/>
                      </a:pPr>
                      <a:endParaRPr kumimoji="0" lang="en-US" sz="1600" b="1" i="0" u="none" strike="noStrike" cap="none" normalizeH="0" baseline="0" dirty="0">
                        <a:ln>
                          <a:noFill/>
                        </a:ln>
                        <a:solidFill>
                          <a:schemeClr val="bg1"/>
                        </a:solidFill>
                        <a:effectLst/>
                        <a:latin typeface="Tahoma" charset="0"/>
                        <a:ea typeface="ＭＳ Ｐゴシック" charset="0"/>
                        <a:cs typeface="ＭＳ Ｐゴシック" charset="0"/>
                      </a:endParaRP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8599AD"/>
                    </a:solid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charset="0"/>
                        <a:buNone/>
                        <a:tabLst/>
                      </a:pPr>
                      <a:endParaRPr kumimoji="0" lang="en-US" sz="1600" b="1" i="0" u="none" strike="noStrike" cap="none" normalizeH="0" baseline="0" dirty="0">
                        <a:ln>
                          <a:noFill/>
                        </a:ln>
                        <a:solidFill>
                          <a:schemeClr val="bg1"/>
                        </a:solidFill>
                        <a:effectLst/>
                        <a:latin typeface="Tahoma" charset="0"/>
                        <a:ea typeface="ＭＳ Ｐゴシック" charset="0"/>
                        <a:cs typeface="ＭＳ Ｐゴシック" charset="0"/>
                      </a:endParaRPr>
                    </a:p>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charset="0"/>
                        <a:buNone/>
                        <a:tabLst/>
                      </a:pPr>
                      <a:r>
                        <a:rPr kumimoji="0" lang="en-US" sz="1600" b="1" i="0" u="none" strike="noStrike" cap="none" normalizeH="0" baseline="0" dirty="0">
                          <a:ln>
                            <a:noFill/>
                          </a:ln>
                          <a:solidFill>
                            <a:schemeClr val="bg1"/>
                          </a:solidFill>
                          <a:effectLst/>
                          <a:latin typeface="Tahoma" charset="0"/>
                          <a:ea typeface="ＭＳ Ｐゴシック" charset="0"/>
                          <a:cs typeface="ＭＳ Ｐゴシック" charset="0"/>
                        </a:rPr>
                        <a:t>Self-Advocacy &amp; Professional Development</a:t>
                      </a:r>
                    </a:p>
                  </a:txBody>
                  <a:tcPr marT="45724" marB="4572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folHlink"/>
                    </a:solidFill>
                  </a:tcPr>
                </a:tc>
              </a:tr>
            </a:tbl>
          </a:graphicData>
        </a:graphic>
      </p:graphicFrame>
    </p:spTree>
    <p:extLst>
      <p:ext uri="{BB962C8B-B14F-4D97-AF65-F5344CB8AC3E}">
        <p14:creationId xmlns:p14="http://schemas.microsoft.com/office/powerpoint/2010/main" val="36964705"/>
      </p:ext>
    </p:extLst>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Rectangle 2"/>
          <p:cNvSpPr>
            <a:spLocks noGrp="1" noChangeArrowheads="1"/>
          </p:cNvSpPr>
          <p:nvPr>
            <p:ph type="title"/>
          </p:nvPr>
        </p:nvSpPr>
        <p:spPr>
          <a:xfrm>
            <a:off x="1066800" y="762000"/>
            <a:ext cx="7024688" cy="649288"/>
          </a:xfrm>
        </p:spPr>
        <p:txBody>
          <a:bodyPr/>
          <a:lstStyle/>
          <a:p>
            <a:pPr eaLnBrk="1" hangingPunct="1"/>
            <a:r>
              <a:rPr lang="en-US" sz="3600">
                <a:latin typeface="Century Gothic" charset="0"/>
              </a:rPr>
              <a:t>Helpful Resources</a:t>
            </a:r>
          </a:p>
        </p:txBody>
      </p:sp>
      <p:sp>
        <p:nvSpPr>
          <p:cNvPr id="205827" name="Rectangle 3"/>
          <p:cNvSpPr>
            <a:spLocks noGrp="1" noChangeArrowheads="1"/>
          </p:cNvSpPr>
          <p:nvPr>
            <p:ph idx="1"/>
          </p:nvPr>
        </p:nvSpPr>
        <p:spPr>
          <a:xfrm>
            <a:off x="1042988" y="1752600"/>
            <a:ext cx="6777037" cy="4079875"/>
          </a:xfrm>
        </p:spPr>
        <p:txBody>
          <a:bodyPr/>
          <a:lstStyle/>
          <a:p>
            <a:pPr eaLnBrk="1" hangingPunct="1">
              <a:lnSpc>
                <a:spcPct val="70000"/>
              </a:lnSpc>
            </a:pPr>
            <a:r>
              <a:rPr lang="en-US" sz="1000">
                <a:latin typeface="Century Gothic" charset="0"/>
              </a:rPr>
              <a:t>Dinnebeil, L.A., &amp; McInerney, W. (2011).  </a:t>
            </a:r>
            <a:r>
              <a:rPr lang="en-US" sz="1000" i="1">
                <a:latin typeface="Century Gothic" charset="0"/>
              </a:rPr>
              <a:t>A guide to itinerant early childhood special education services</a:t>
            </a:r>
            <a:r>
              <a:rPr lang="en-US" sz="1000">
                <a:latin typeface="Century Gothic" charset="0"/>
              </a:rPr>
              <a:t>.  Baltimore:  Paul Brookes.</a:t>
            </a:r>
          </a:p>
          <a:p>
            <a:pPr eaLnBrk="1" hangingPunct="1">
              <a:lnSpc>
                <a:spcPct val="70000"/>
              </a:lnSpc>
            </a:pPr>
            <a:r>
              <a:rPr lang="en-US" sz="1000">
                <a:latin typeface="Century Gothic" charset="0"/>
              </a:rPr>
              <a:t>Dinnebeil, L.A., Spino, M., &amp; McInerney, W. 2011).  Using implementation checklists to encourage the use of child-focused intervention strategies between itinerant visits.  </a:t>
            </a:r>
            <a:r>
              <a:rPr lang="en-US" sz="1000" i="1">
                <a:latin typeface="Century Gothic" charset="0"/>
              </a:rPr>
              <a:t>Young Exceptional Children.</a:t>
            </a:r>
          </a:p>
          <a:p>
            <a:pPr eaLnBrk="1" hangingPunct="1">
              <a:lnSpc>
                <a:spcPct val="70000"/>
              </a:lnSpc>
            </a:pPr>
            <a:r>
              <a:rPr lang="en-US" sz="1000">
                <a:latin typeface="Century Gothic" charset="0"/>
              </a:rPr>
              <a:t>Dinnebeil, L.A., Spino, M., &amp; McInerney, W. (in review). Using goal attainment scaling to monitor the progress of young children with disabilities and the adults who work with them.  </a:t>
            </a:r>
            <a:r>
              <a:rPr lang="en-US" sz="1000" i="1">
                <a:latin typeface="Century Gothic" charset="0"/>
              </a:rPr>
              <a:t>DEC Monograph on Early Childhood Assessment.</a:t>
            </a:r>
            <a:endParaRPr lang="en-US" sz="1000">
              <a:latin typeface="Century Gothic" charset="0"/>
            </a:endParaRPr>
          </a:p>
          <a:p>
            <a:pPr eaLnBrk="1" hangingPunct="1">
              <a:lnSpc>
                <a:spcPct val="70000"/>
              </a:lnSpc>
            </a:pPr>
            <a:r>
              <a:rPr lang="en-US" sz="1000">
                <a:latin typeface="Century Gothic" charset="0"/>
              </a:rPr>
              <a:t>Grisham-Brown, J., Pretti-Frontczak, K., Hemmeter, M.L., &amp; Ridgley, R. (2002).  Teaching IEP goals and objectives in the context of classroom routines and activities.  </a:t>
            </a:r>
            <a:r>
              <a:rPr lang="en-US" sz="1000" i="1">
                <a:latin typeface="Century Gothic" charset="0"/>
              </a:rPr>
              <a:t>Young Exceptional Children, 6, </a:t>
            </a:r>
            <a:r>
              <a:rPr lang="en-US" sz="1000">
                <a:latin typeface="Century Gothic" charset="0"/>
              </a:rPr>
              <a:t>18-27.</a:t>
            </a:r>
          </a:p>
          <a:p>
            <a:pPr eaLnBrk="1" hangingPunct="1">
              <a:lnSpc>
                <a:spcPct val="70000"/>
              </a:lnSpc>
            </a:pPr>
            <a:r>
              <a:rPr lang="en-US" sz="1000">
                <a:latin typeface="Century Gothic" charset="0"/>
              </a:rPr>
              <a:t>Gomez, C.R., Wallis, S., &amp; Baird, S. (2007).  On the same page:  Seeking fidelity of intervention.  </a:t>
            </a:r>
            <a:r>
              <a:rPr lang="en-US" sz="1000" i="1">
                <a:latin typeface="Century Gothic" charset="0"/>
              </a:rPr>
              <a:t>Young Exceptional Children, 10, </a:t>
            </a:r>
            <a:r>
              <a:rPr lang="en-US" sz="1000">
                <a:latin typeface="Century Gothic" charset="0"/>
              </a:rPr>
              <a:t>20-29.</a:t>
            </a:r>
          </a:p>
          <a:p>
            <a:pPr eaLnBrk="1" hangingPunct="1">
              <a:lnSpc>
                <a:spcPct val="70000"/>
              </a:lnSpc>
            </a:pPr>
            <a:r>
              <a:rPr lang="en-US" sz="1000">
                <a:latin typeface="Century Gothic" charset="0"/>
              </a:rPr>
              <a:t>Horn , E., Lieber, J., Sandall, S., Schwartz, I., &amp; Li, S. (2000). Supporting young children's IEP goals in inclusive settings through embedded learning opportunities. </a:t>
            </a:r>
            <a:r>
              <a:rPr lang="en-US" sz="1000" i="1">
                <a:latin typeface="Century Gothic" charset="0"/>
              </a:rPr>
              <a:t>Topics in Early Childhood Special Education, 20</a:t>
            </a:r>
            <a:r>
              <a:rPr lang="en-US" sz="1000">
                <a:latin typeface="Century Gothic" charset="0"/>
              </a:rPr>
              <a:t>, 208-223. </a:t>
            </a:r>
          </a:p>
          <a:p>
            <a:pPr eaLnBrk="1" hangingPunct="1">
              <a:lnSpc>
                <a:spcPct val="70000"/>
              </a:lnSpc>
            </a:pPr>
            <a:r>
              <a:rPr lang="en-US" sz="1000">
                <a:latin typeface="Century Gothic" charset="0"/>
              </a:rPr>
              <a:t>Kalis, T. M., Vannest, K. J., &amp; Parker, R. (2007).  Praise counts:  Using self-monitoring to increase effective teaching practices.  </a:t>
            </a:r>
            <a:r>
              <a:rPr lang="en-US" sz="1000" i="1">
                <a:latin typeface="Century Gothic" charset="0"/>
              </a:rPr>
              <a:t>Preventing School Failure, 51, </a:t>
            </a:r>
            <a:r>
              <a:rPr lang="en-US" sz="1000">
                <a:latin typeface="Century Gothic" charset="0"/>
              </a:rPr>
              <a:t>20-27.</a:t>
            </a:r>
          </a:p>
          <a:p>
            <a:pPr eaLnBrk="1" hangingPunct="1">
              <a:lnSpc>
                <a:spcPct val="70000"/>
              </a:lnSpc>
            </a:pPr>
            <a:r>
              <a:rPr lang="en-US" sz="1000">
                <a:latin typeface="Century Gothic" charset="0"/>
              </a:rPr>
              <a:t>King-Sears, M. (2008).  Using teacher and researcher data to evaluate the effects of self-management in an inclusive classroom.  </a:t>
            </a:r>
            <a:r>
              <a:rPr lang="en-US" sz="1000" i="1">
                <a:latin typeface="Century Gothic" charset="0"/>
              </a:rPr>
              <a:t>Preventing School Failure, 52, </a:t>
            </a:r>
            <a:r>
              <a:rPr lang="en-US" sz="1000">
                <a:latin typeface="Century Gothic" charset="0"/>
              </a:rPr>
              <a:t>25-34.</a:t>
            </a:r>
          </a:p>
          <a:p>
            <a:pPr eaLnBrk="1" hangingPunct="1">
              <a:lnSpc>
                <a:spcPct val="70000"/>
              </a:lnSpc>
            </a:pPr>
            <a:r>
              <a:rPr lang="en-US" sz="1000">
                <a:latin typeface="Century Gothic" charset="0"/>
              </a:rPr>
              <a:t>Kiresuk, T. J., Smith, A., &amp; Cardillo, J. E. (1994).  </a:t>
            </a:r>
            <a:r>
              <a:rPr lang="en-US" sz="1000" i="1">
                <a:latin typeface="Century Gothic" charset="0"/>
              </a:rPr>
              <a:t>Goal attainment scaling:  Applications, theory and measurement.  </a:t>
            </a:r>
            <a:r>
              <a:rPr lang="en-US" sz="1000">
                <a:latin typeface="Century Gothic" charset="0"/>
              </a:rPr>
              <a:t>Hillsdale, NJ:  Lawrence Erlbaum Associates, Inc.</a:t>
            </a:r>
          </a:p>
          <a:p>
            <a:pPr eaLnBrk="1" hangingPunct="1">
              <a:lnSpc>
                <a:spcPct val="70000"/>
              </a:lnSpc>
            </a:pPr>
            <a:r>
              <a:rPr lang="en-US" sz="1000">
                <a:latin typeface="Century Gothic" charset="0"/>
              </a:rPr>
              <a:t>Raver, S. (2003).  Keeping track:  Using routines-based instruction and monitoring.  </a:t>
            </a:r>
            <a:r>
              <a:rPr lang="en-US" sz="1000" i="1">
                <a:latin typeface="Century Gothic" charset="0"/>
              </a:rPr>
              <a:t>Young Exceptional Children, 6, </a:t>
            </a:r>
            <a:r>
              <a:rPr lang="en-US" sz="1000">
                <a:latin typeface="Century Gothic" charset="0"/>
              </a:rPr>
              <a:t>12-20.</a:t>
            </a:r>
          </a:p>
          <a:p>
            <a:pPr eaLnBrk="1" hangingPunct="1">
              <a:lnSpc>
                <a:spcPct val="70000"/>
              </a:lnSpc>
            </a:pPr>
            <a:r>
              <a:rPr lang="en-US" sz="1000">
                <a:latin typeface="Century Gothic" charset="0"/>
              </a:rPr>
              <a:t>Roach, A., T., &amp; Elliott, S. N. (2005).  Goal attainment scaling:  An effective and efficient approach to monitoring student progress.  </a:t>
            </a:r>
            <a:r>
              <a:rPr lang="en-US" sz="1000" i="1">
                <a:latin typeface="Century Gothic" charset="0"/>
              </a:rPr>
              <a:t>Teaching Exceptional Children, 37, </a:t>
            </a:r>
            <a:r>
              <a:rPr lang="en-US" sz="1000">
                <a:latin typeface="Century Gothic" charset="0"/>
              </a:rPr>
              <a:t>8-17.</a:t>
            </a:r>
          </a:p>
          <a:p>
            <a:pPr eaLnBrk="1" hangingPunct="1">
              <a:lnSpc>
                <a:spcPct val="70000"/>
              </a:lnSpc>
            </a:pPr>
            <a:r>
              <a:rPr lang="en-US" sz="1000">
                <a:latin typeface="Century Gothic" charset="0"/>
              </a:rPr>
              <a:t>Sladeczek, I. E., Elliott, S. N., Kratochwill, T. R., Robertson-Mjaanes, S., &amp; Stoiber, K. C. (2001).  Application of goal attainment scaling to a conjoint behavioral consultation case.  </a:t>
            </a:r>
            <a:r>
              <a:rPr lang="en-US" sz="1000" i="1">
                <a:latin typeface="Century Gothic" charset="0"/>
              </a:rPr>
              <a:t>Journal of Educational and Psychological Consultation, 12, </a:t>
            </a:r>
            <a:r>
              <a:rPr lang="en-US" sz="1000">
                <a:latin typeface="Century Gothic" charset="0"/>
              </a:rPr>
              <a:t>45-58.</a:t>
            </a:r>
          </a:p>
          <a:p>
            <a:pPr eaLnBrk="1" hangingPunct="1">
              <a:lnSpc>
                <a:spcPct val="70000"/>
              </a:lnSpc>
            </a:pPr>
            <a:r>
              <a:rPr lang="en-US" sz="1000">
                <a:latin typeface="Century Gothic" charset="0"/>
              </a:rPr>
              <a:t>Suk-Hyang L., Palmer, S. B., &amp; Wehmeyer, M. L. (2009).  Goal-setting and self-monitoring for students with disabilities:  Practical tips and ideas for teachers.  </a:t>
            </a:r>
            <a:r>
              <a:rPr lang="en-US" sz="1000" i="1">
                <a:latin typeface="Century Gothic" charset="0"/>
              </a:rPr>
              <a:t>Intervention in School and Clinic, 44, </a:t>
            </a:r>
            <a:r>
              <a:rPr lang="en-US" sz="1000">
                <a:latin typeface="Century Gothic" charset="0"/>
              </a:rPr>
              <a:t>139-145.</a:t>
            </a:r>
          </a:p>
          <a:p>
            <a:pPr eaLnBrk="1" hangingPunct="1">
              <a:lnSpc>
                <a:spcPct val="70000"/>
              </a:lnSpc>
            </a:pPr>
            <a:r>
              <a:rPr lang="en-US" sz="1000">
                <a:latin typeface="Century Gothic" charset="0"/>
              </a:rPr>
              <a:t>Wilkinson, L.A. (2006). Monitoring treatment integrity: An alternative to the </a:t>
            </a:r>
            <a:r>
              <a:rPr lang="ja-JP" altLang="en-US" sz="1000">
                <a:latin typeface="Century Gothic" charset="0"/>
              </a:rPr>
              <a:t>“</a:t>
            </a:r>
            <a:r>
              <a:rPr lang="en-US" altLang="ja-JP" sz="1000">
                <a:latin typeface="Century Gothic" charset="0"/>
              </a:rPr>
              <a:t>consult and hope</a:t>
            </a:r>
            <a:r>
              <a:rPr lang="ja-JP" altLang="en-US" sz="1000">
                <a:latin typeface="Century Gothic" charset="0"/>
              </a:rPr>
              <a:t>”</a:t>
            </a:r>
            <a:r>
              <a:rPr lang="en-US" altLang="ja-JP" sz="1000">
                <a:latin typeface="Century Gothic" charset="0"/>
              </a:rPr>
              <a:t> strategy in school-based behavioural consultation. </a:t>
            </a:r>
            <a:r>
              <a:rPr lang="en-US" altLang="ja-JP" sz="1000" i="1">
                <a:latin typeface="Century Gothic" charset="0"/>
              </a:rPr>
              <a:t>School Psychology International,</a:t>
            </a:r>
            <a:r>
              <a:rPr lang="en-US" altLang="ja-JP" sz="1000">
                <a:latin typeface="Century Gothic" charset="0"/>
              </a:rPr>
              <a:t> </a:t>
            </a:r>
            <a:r>
              <a:rPr lang="en-US" altLang="ja-JP" sz="1000" i="1">
                <a:latin typeface="Century Gothic" charset="0"/>
              </a:rPr>
              <a:t>27</a:t>
            </a:r>
            <a:r>
              <a:rPr lang="en-US" altLang="ja-JP" sz="1000">
                <a:latin typeface="Century Gothic" charset="0"/>
              </a:rPr>
              <a:t>, 426–438.</a:t>
            </a:r>
          </a:p>
          <a:p>
            <a:pPr eaLnBrk="1" hangingPunct="1">
              <a:lnSpc>
                <a:spcPct val="70000"/>
              </a:lnSpc>
            </a:pPr>
            <a:r>
              <a:rPr lang="en-US" sz="1000">
                <a:latin typeface="Century Gothic" charset="0"/>
              </a:rPr>
              <a:t>Wolery, M., Ault, M.A., &amp; Doyle, P. (1992).  </a:t>
            </a:r>
            <a:r>
              <a:rPr lang="en-US" sz="1000" i="1">
                <a:latin typeface="Century Gothic" charset="0"/>
              </a:rPr>
              <a:t>Teaching students with moderate to severe disabilities:  Use of response prompting strategies</a:t>
            </a:r>
            <a:r>
              <a:rPr lang="en-US" sz="1000">
                <a:latin typeface="Century Gothic" charset="0"/>
              </a:rPr>
              <a:t>.  New York:  Longman.</a:t>
            </a:r>
          </a:p>
        </p:txBody>
      </p:sp>
    </p:spTree>
    <p:extLst>
      <p:ext uri="{BB962C8B-B14F-4D97-AF65-F5344CB8AC3E}">
        <p14:creationId xmlns:p14="http://schemas.microsoft.com/office/powerpoint/2010/main" val="3943759165"/>
      </p:ext>
    </p:extLst>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2754"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752600" y="685800"/>
            <a:ext cx="5638800"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00437620"/>
      </p:ext>
    </p:extLst>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Content Placeholder 2"/>
          <p:cNvSpPr>
            <a:spLocks noGrp="1"/>
          </p:cNvSpPr>
          <p:nvPr>
            <p:ph sz="quarter" idx="1"/>
          </p:nvPr>
        </p:nvSpPr>
        <p:spPr>
          <a:xfrm>
            <a:off x="685800" y="1143000"/>
            <a:ext cx="8120063" cy="5334000"/>
          </a:xfrm>
        </p:spPr>
        <p:txBody>
          <a:bodyPr/>
          <a:lstStyle/>
          <a:p>
            <a:pPr>
              <a:buFont typeface="Wingdings 2" charset="0"/>
              <a:buNone/>
            </a:pPr>
            <a:r>
              <a:rPr lang="en-US" b="1" dirty="0">
                <a:latin typeface="Georgia" charset="0"/>
              </a:rPr>
              <a:t>Contact Information:</a:t>
            </a:r>
          </a:p>
          <a:p>
            <a:pPr>
              <a:buFont typeface="Wingdings 2" charset="0"/>
              <a:buNone/>
            </a:pPr>
            <a:endParaRPr lang="en-US" dirty="0">
              <a:latin typeface="Georgia" charset="0"/>
            </a:endParaRPr>
          </a:p>
          <a:p>
            <a:pPr>
              <a:buFont typeface="Wingdings 2" charset="0"/>
              <a:buNone/>
            </a:pPr>
            <a:r>
              <a:rPr lang="en-US" dirty="0">
                <a:latin typeface="Georgia" charset="0"/>
              </a:rPr>
              <a:t>Laurie Dinnebeil, Ph.D. – </a:t>
            </a:r>
            <a:r>
              <a:rPr lang="en-US" u="sng" dirty="0">
                <a:latin typeface="Georgia" charset="0"/>
                <a:hlinkClick r:id="rId2"/>
              </a:rPr>
              <a:t>laurie.dinnebeil@utoledo.edu</a:t>
            </a:r>
            <a:endParaRPr lang="en-US" u="sng" dirty="0">
              <a:latin typeface="Georgia" charset="0"/>
            </a:endParaRPr>
          </a:p>
          <a:p>
            <a:pPr>
              <a:buFont typeface="Wingdings 2" charset="0"/>
              <a:buNone/>
            </a:pPr>
            <a:r>
              <a:rPr lang="en-US" dirty="0">
                <a:latin typeface="Georgia" charset="0"/>
              </a:rPr>
              <a:t>Bill McInerney, Ph.D. – </a:t>
            </a:r>
            <a:r>
              <a:rPr lang="en-US" u="sng" dirty="0">
                <a:latin typeface="Georgia" charset="0"/>
                <a:hlinkClick r:id="rId3"/>
              </a:rPr>
              <a:t>william.mcinerney@utoledo.edu</a:t>
            </a:r>
            <a:endParaRPr lang="en-US" u="sng" dirty="0">
              <a:latin typeface="Georgia" charset="0"/>
            </a:endParaRPr>
          </a:p>
          <a:p>
            <a:pPr>
              <a:buFont typeface="Wingdings 2" charset="0"/>
              <a:buNone/>
            </a:pPr>
            <a:endParaRPr lang="en-US" dirty="0">
              <a:latin typeface="Georgia" charset="0"/>
            </a:endParaRPr>
          </a:p>
          <a:p>
            <a:pPr>
              <a:buFont typeface="Wingdings 2" charset="0"/>
              <a:buNone/>
            </a:pPr>
            <a:r>
              <a:rPr lang="en-US" dirty="0">
                <a:latin typeface="Georgia" charset="0"/>
              </a:rPr>
              <a:t>Judith Herb College of Education, Health Science, and Human Service - MS 954</a:t>
            </a:r>
          </a:p>
          <a:p>
            <a:pPr>
              <a:buFont typeface="Wingdings 2" charset="0"/>
              <a:buNone/>
            </a:pPr>
            <a:r>
              <a:rPr lang="en-US" dirty="0">
                <a:latin typeface="Georgia" charset="0"/>
              </a:rPr>
              <a:t>The University of Toledo</a:t>
            </a:r>
          </a:p>
          <a:p>
            <a:pPr>
              <a:buFont typeface="Wingdings 2" charset="0"/>
              <a:buNone/>
            </a:pPr>
            <a:r>
              <a:rPr lang="en-US" dirty="0">
                <a:latin typeface="Georgia" charset="0"/>
              </a:rPr>
              <a:t>2801 W. Bancroft St.,</a:t>
            </a:r>
          </a:p>
          <a:p>
            <a:pPr>
              <a:buFont typeface="Wingdings 2" charset="0"/>
              <a:buNone/>
            </a:pPr>
            <a:r>
              <a:rPr lang="en-US" dirty="0">
                <a:latin typeface="Georgia" charset="0"/>
              </a:rPr>
              <a:t>Toledo, OH 43606</a:t>
            </a:r>
          </a:p>
        </p:txBody>
      </p:sp>
    </p:spTree>
    <p:extLst>
      <p:ext uri="{BB962C8B-B14F-4D97-AF65-F5344CB8AC3E}">
        <p14:creationId xmlns:p14="http://schemas.microsoft.com/office/powerpoint/2010/main" val="373299857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1042988" y="1027113"/>
            <a:ext cx="7024687" cy="877887"/>
          </a:xfrm>
        </p:spPr>
        <p:txBody>
          <a:bodyPr>
            <a:normAutofit/>
          </a:bodyPr>
          <a:lstStyle/>
          <a:p>
            <a:pPr algn="ctr" eaLnBrk="1" hangingPunct="1">
              <a:defRPr/>
            </a:pPr>
            <a:r>
              <a:rPr lang="en-US" sz="3600" b="1" dirty="0" smtClean="0">
                <a:latin typeface="Arial Narrow" pitchFamily="34" charset="0"/>
                <a:ea typeface="ＭＳ Ｐゴシック" charset="-128"/>
              </a:rPr>
              <a:t>Consultation &amp; </a:t>
            </a:r>
            <a:r>
              <a:rPr lang="en-US" sz="3600" b="1" dirty="0" smtClean="0">
                <a:solidFill>
                  <a:schemeClr val="accent3">
                    <a:lumMod val="75000"/>
                  </a:schemeClr>
                </a:solidFill>
                <a:latin typeface="Arial Narrow" pitchFamily="34" charset="0"/>
                <a:ea typeface="ＭＳ Ｐゴシック" charset="-128"/>
              </a:rPr>
              <a:t>TRIADIC</a:t>
            </a:r>
            <a:r>
              <a:rPr lang="en-US" sz="3600" b="1" dirty="0" smtClean="0">
                <a:latin typeface="Arial Narrow" pitchFamily="34" charset="0"/>
                <a:ea typeface="ＭＳ Ｐゴシック" charset="-128"/>
              </a:rPr>
              <a:t> Intervention</a:t>
            </a:r>
          </a:p>
        </p:txBody>
      </p:sp>
      <p:sp>
        <p:nvSpPr>
          <p:cNvPr id="11267" name="Rectangle 3"/>
          <p:cNvSpPr>
            <a:spLocks noGrp="1" noChangeArrowheads="1"/>
          </p:cNvSpPr>
          <p:nvPr>
            <p:ph sz="quarter" idx="13"/>
          </p:nvPr>
        </p:nvSpPr>
        <p:spPr>
          <a:xfrm>
            <a:off x="1042988" y="2312988"/>
            <a:ext cx="3419475" cy="3494087"/>
          </a:xfrm>
        </p:spPr>
        <p:txBody>
          <a:bodyPr/>
          <a:lstStyle/>
          <a:p>
            <a:pPr marL="0" indent="0" eaLnBrk="1" hangingPunct="1">
              <a:lnSpc>
                <a:spcPct val="114000"/>
              </a:lnSpc>
              <a:spcBef>
                <a:spcPts val="600"/>
              </a:spcBef>
              <a:buFont typeface="Wingdings" pitchFamily="2" charset="2"/>
              <a:buNone/>
            </a:pPr>
            <a:r>
              <a:rPr lang="en-US" sz="2000" i="1" dirty="0" smtClean="0">
                <a:ea typeface="ＭＳ Ｐゴシック" pitchFamily="34" charset="-128"/>
              </a:rPr>
              <a:t>Consultation is defined as an INDIRECT intervention model in which the IECSE teacher and the </a:t>
            </a:r>
            <a:r>
              <a:rPr lang="en-US" sz="2000" i="1" dirty="0" err="1" smtClean="0">
                <a:ea typeface="ＭＳ Ｐゴシック" pitchFamily="34" charset="-128"/>
              </a:rPr>
              <a:t>PreK</a:t>
            </a:r>
            <a:r>
              <a:rPr lang="en-US" sz="2000" i="1" dirty="0" smtClean="0">
                <a:ea typeface="ＭＳ Ｐゴシック" pitchFamily="34" charset="-128"/>
              </a:rPr>
              <a:t> teacher work together to address an area of concern or common goal for change. </a:t>
            </a:r>
          </a:p>
        </p:txBody>
      </p:sp>
      <p:pic>
        <p:nvPicPr>
          <p:cNvPr id="11268" name="Content Placeholder 4"/>
          <p:cNvPicPr>
            <a:picLocks noGrp="1" noChangeAspect="1"/>
          </p:cNvPicPr>
          <p:nvPr>
            <p:ph sz="quarter" idx="14"/>
          </p:nvPr>
        </p:nvPicPr>
        <p:blipFill>
          <a:blip r:embed="rId3" cstate="print"/>
          <a:srcRect/>
          <a:stretch>
            <a:fillRect/>
          </a:stretch>
        </p:blipFill>
        <p:spPr>
          <a:xfrm>
            <a:off x="4953000" y="2590800"/>
            <a:ext cx="2717800" cy="2133600"/>
          </a:xfrm>
        </p:spPr>
      </p:pic>
    </p:spTree>
    <p:extLst>
      <p:ext uri="{BB962C8B-B14F-4D97-AF65-F5344CB8AC3E}">
        <p14:creationId xmlns:p14="http://schemas.microsoft.com/office/powerpoint/2010/main" val="64795049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533400" y="609600"/>
            <a:ext cx="8001000" cy="990600"/>
          </a:xfrm>
        </p:spPr>
        <p:txBody>
          <a:bodyPr/>
          <a:lstStyle/>
          <a:p>
            <a:pPr eaLnBrk="1" hangingPunct="1"/>
            <a:r>
              <a:rPr lang="en-US" sz="3200">
                <a:latin typeface="Century Gothic" charset="0"/>
              </a:rPr>
              <a:t>Consultation &amp; TRIADIC Intervention</a:t>
            </a:r>
          </a:p>
        </p:txBody>
      </p:sp>
      <p:sp>
        <p:nvSpPr>
          <p:cNvPr id="38915" name="Rectangle 3"/>
          <p:cNvSpPr>
            <a:spLocks noGrp="1" noChangeArrowheads="1"/>
          </p:cNvSpPr>
          <p:nvPr>
            <p:ph idx="1"/>
          </p:nvPr>
        </p:nvSpPr>
        <p:spPr>
          <a:xfrm>
            <a:off x="755650" y="1749425"/>
            <a:ext cx="7705725" cy="4167188"/>
          </a:xfrm>
        </p:spPr>
        <p:txBody>
          <a:bodyPr/>
          <a:lstStyle/>
          <a:p>
            <a:pPr marL="0" indent="0" eaLnBrk="1" hangingPunct="1">
              <a:buFont typeface="Wingdings" charset="0"/>
              <a:buNone/>
            </a:pPr>
            <a:r>
              <a:rPr lang="en-US" i="1">
                <a:latin typeface="Century Gothic" charset="0"/>
              </a:rPr>
              <a:t>In early childhood education, consultation is defined as an INDIRECT intervention model in which a consultant (Itinerant ECSE professional) and a consultee (ECE teacher or parent) work together (in a  </a:t>
            </a:r>
            <a:r>
              <a:rPr lang="en-US" i="1" u="sng">
                <a:latin typeface="Century Gothic" charset="0"/>
              </a:rPr>
              <a:t>triadic</a:t>
            </a:r>
            <a:r>
              <a:rPr lang="en-US">
                <a:latin typeface="Century Gothic" charset="0"/>
              </a:rPr>
              <a:t> service delivery model)</a:t>
            </a:r>
            <a:r>
              <a:rPr lang="en-US" i="1">
                <a:latin typeface="Century Gothic" charset="0"/>
              </a:rPr>
              <a:t> to address an area of concern or common goal for change. </a:t>
            </a:r>
          </a:p>
        </p:txBody>
      </p:sp>
    </p:spTree>
    <p:extLst>
      <p:ext uri="{BB962C8B-B14F-4D97-AF65-F5344CB8AC3E}">
        <p14:creationId xmlns:p14="http://schemas.microsoft.com/office/powerpoint/2010/main" val="81315241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533400" y="152400"/>
            <a:ext cx="8001000" cy="1216025"/>
          </a:xfrm>
        </p:spPr>
        <p:txBody>
          <a:bodyPr/>
          <a:lstStyle/>
          <a:p>
            <a:pPr algn="ctr" eaLnBrk="1" hangingPunct="1"/>
            <a:r>
              <a:rPr lang="en-US" sz="2800" b="1" dirty="0" smtClean="0">
                <a:latin typeface="Arial Narrow" pitchFamily="34" charset="0"/>
                <a:ea typeface="ＭＳ Ｐゴシック" pitchFamily="34" charset="-128"/>
              </a:rPr>
              <a:t>Definition</a:t>
            </a:r>
            <a:r>
              <a:rPr lang="en-US" sz="2800" b="1" i="1" dirty="0" smtClean="0">
                <a:latin typeface="Arial Narrow" pitchFamily="34" charset="0"/>
                <a:ea typeface="ＭＳ Ｐゴシック" pitchFamily="34" charset="-128"/>
              </a:rPr>
              <a:t> of Consultation</a:t>
            </a:r>
            <a:endParaRPr lang="en-US" sz="2800" b="1" dirty="0" smtClean="0">
              <a:latin typeface="Arial Narrow" pitchFamily="34" charset="0"/>
              <a:ea typeface="ＭＳ Ｐゴシック" pitchFamily="34" charset="-128"/>
            </a:endParaRPr>
          </a:p>
        </p:txBody>
      </p:sp>
      <p:sp>
        <p:nvSpPr>
          <p:cNvPr id="9219" name="Rectangle 3"/>
          <p:cNvSpPr>
            <a:spLocks noGrp="1" noChangeArrowheads="1"/>
          </p:cNvSpPr>
          <p:nvPr>
            <p:ph idx="1"/>
          </p:nvPr>
        </p:nvSpPr>
        <p:spPr>
          <a:xfrm>
            <a:off x="755650" y="1524000"/>
            <a:ext cx="7705725" cy="4422775"/>
          </a:xfrm>
        </p:spPr>
        <p:txBody>
          <a:bodyPr/>
          <a:lstStyle/>
          <a:p>
            <a:pPr marL="0" indent="0" eaLnBrk="1" hangingPunct="1">
              <a:spcBef>
                <a:spcPts val="600"/>
              </a:spcBef>
              <a:spcAft>
                <a:spcPts val="600"/>
              </a:spcAft>
              <a:buFont typeface="Wingdings" pitchFamily="2" charset="2"/>
              <a:buNone/>
            </a:pPr>
            <a:r>
              <a:rPr lang="en-US" sz="2000" dirty="0" smtClean="0">
                <a:ea typeface="ＭＳ Ｐゴシック" pitchFamily="34" charset="-128"/>
              </a:rPr>
              <a:t>Through a series of meetings and conversations, the </a:t>
            </a:r>
            <a:r>
              <a:rPr lang="en-US" sz="2000" b="1" dirty="0" smtClean="0">
                <a:ea typeface="ＭＳ Ｐゴシック" pitchFamily="34" charset="-128"/>
              </a:rPr>
              <a:t>IECSE</a:t>
            </a:r>
            <a:r>
              <a:rPr lang="en-US" sz="2000" dirty="0" smtClean="0">
                <a:ea typeface="ＭＳ Ｐゴシック" pitchFamily="34" charset="-128"/>
              </a:rPr>
              <a:t> teacher helps the </a:t>
            </a:r>
            <a:r>
              <a:rPr lang="en-US" sz="2000" dirty="0" err="1" smtClean="0">
                <a:ea typeface="ＭＳ Ｐゴシック" pitchFamily="34" charset="-128"/>
              </a:rPr>
              <a:t>consultee</a:t>
            </a:r>
            <a:r>
              <a:rPr lang="en-US" sz="2000" dirty="0" smtClean="0">
                <a:ea typeface="ＭＳ Ｐゴシック" pitchFamily="34" charset="-128"/>
              </a:rPr>
              <a:t> (</a:t>
            </a:r>
            <a:r>
              <a:rPr lang="en-US" sz="2000" dirty="0" err="1" smtClean="0">
                <a:ea typeface="ＭＳ Ｐゴシック" pitchFamily="34" charset="-128"/>
              </a:rPr>
              <a:t>PreK</a:t>
            </a:r>
            <a:r>
              <a:rPr lang="en-US" sz="2000" dirty="0" smtClean="0">
                <a:ea typeface="ＭＳ Ｐゴシック" pitchFamily="34" charset="-128"/>
              </a:rPr>
              <a:t> teacher) through:</a:t>
            </a:r>
          </a:p>
          <a:p>
            <a:pPr lvl="1" eaLnBrk="1" hangingPunct="1">
              <a:spcBef>
                <a:spcPts val="600"/>
              </a:spcBef>
              <a:spcAft>
                <a:spcPts val="600"/>
              </a:spcAft>
            </a:pPr>
            <a:r>
              <a:rPr lang="en-US" sz="2000" dirty="0" smtClean="0">
                <a:ea typeface="ＭＳ Ｐゴシック" pitchFamily="34" charset="-128"/>
              </a:rPr>
              <a:t> Systematic problem solving</a:t>
            </a:r>
          </a:p>
          <a:p>
            <a:pPr lvl="1" eaLnBrk="1" hangingPunct="1">
              <a:spcBef>
                <a:spcPts val="600"/>
              </a:spcBef>
              <a:spcAft>
                <a:spcPts val="600"/>
              </a:spcAft>
            </a:pPr>
            <a:r>
              <a:rPr lang="en-US" sz="2000" dirty="0" smtClean="0">
                <a:ea typeface="ＭＳ Ｐゴシック" pitchFamily="34" charset="-128"/>
              </a:rPr>
              <a:t> Appropriate use of social influence</a:t>
            </a:r>
          </a:p>
          <a:p>
            <a:pPr lvl="1" eaLnBrk="1" hangingPunct="1">
              <a:spcBef>
                <a:spcPts val="600"/>
              </a:spcBef>
              <a:spcAft>
                <a:spcPts val="600"/>
              </a:spcAft>
            </a:pPr>
            <a:r>
              <a:rPr lang="en-US" sz="2000" dirty="0" smtClean="0">
                <a:ea typeface="ＭＳ Ｐゴシック" pitchFamily="34" charset="-128"/>
              </a:rPr>
              <a:t> Professional support. </a:t>
            </a:r>
          </a:p>
          <a:p>
            <a:pPr marL="0" indent="0" eaLnBrk="1" hangingPunct="1">
              <a:spcBef>
                <a:spcPts val="600"/>
              </a:spcBef>
              <a:spcAft>
                <a:spcPts val="600"/>
              </a:spcAft>
              <a:buFont typeface="Wingdings" pitchFamily="2" charset="2"/>
              <a:buNone/>
            </a:pPr>
            <a:r>
              <a:rPr lang="en-US" sz="2000" dirty="0" smtClean="0">
                <a:ea typeface="ＭＳ Ｐゴシック" pitchFamily="34" charset="-128"/>
              </a:rPr>
              <a:t>In turn, the </a:t>
            </a:r>
            <a:r>
              <a:rPr lang="en-US" sz="2000" dirty="0" err="1" smtClean="0">
                <a:ea typeface="ＭＳ Ｐゴシック" pitchFamily="34" charset="-128"/>
              </a:rPr>
              <a:t>consultee</a:t>
            </a:r>
            <a:r>
              <a:rPr lang="en-US" sz="2000" dirty="0" smtClean="0">
                <a:ea typeface="ＭＳ Ｐゴシック" pitchFamily="34" charset="-128"/>
              </a:rPr>
              <a:t> helps the </a:t>
            </a:r>
            <a:r>
              <a:rPr lang="ja-JP" altLang="en-US" sz="2000" dirty="0" smtClean="0">
                <a:ea typeface="ＭＳ Ｐゴシック" pitchFamily="34" charset="-128"/>
              </a:rPr>
              <a:t>‘</a:t>
            </a:r>
            <a:r>
              <a:rPr lang="en-US" altLang="ja-JP" sz="2000" dirty="0" smtClean="0">
                <a:ea typeface="ＭＳ Ｐゴシック" pitchFamily="34" charset="-128"/>
              </a:rPr>
              <a:t>client(s)</a:t>
            </a:r>
            <a:r>
              <a:rPr lang="ja-JP" altLang="en-US" sz="2000" dirty="0" smtClean="0">
                <a:ea typeface="ＭＳ Ｐゴシック" pitchFamily="34" charset="-128"/>
              </a:rPr>
              <a:t>’</a:t>
            </a:r>
            <a:r>
              <a:rPr lang="en-US" altLang="ja-JP" sz="2000" dirty="0" smtClean="0">
                <a:ea typeface="ＭＳ Ｐゴシック" pitchFamily="34" charset="-128"/>
              </a:rPr>
              <a:t> [child/children] with full support and assistance from the IECSE teacher.</a:t>
            </a:r>
            <a:r>
              <a:rPr lang="en-US" altLang="ja-JP" sz="2000" i="1" dirty="0" smtClean="0">
                <a:ea typeface="ＭＳ Ｐゴシック" pitchFamily="34" charset="-128"/>
              </a:rPr>
              <a:t> </a:t>
            </a:r>
            <a:endParaRPr lang="en-US" sz="2000" i="1" dirty="0" smtClean="0">
              <a:ea typeface="ＭＳ Ｐゴシック" pitchFamily="34" charset="-128"/>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195263" y="228600"/>
            <a:ext cx="8015287" cy="1295400"/>
          </a:xfrm>
        </p:spPr>
        <p:txBody>
          <a:bodyPr/>
          <a:lstStyle/>
          <a:p>
            <a:pPr algn="ctr" eaLnBrk="1" hangingPunct="1">
              <a:defRPr/>
            </a:pPr>
            <a:r>
              <a:rPr lang="en-US" sz="3200" b="1" dirty="0" smtClean="0">
                <a:latin typeface="Arial Narrow" pitchFamily="34" charset="0"/>
                <a:ea typeface="ＭＳ Ｐゴシック" charset="-128"/>
              </a:rPr>
              <a:t>Consultation &amp; </a:t>
            </a:r>
            <a:r>
              <a:rPr lang="en-US" sz="3200" b="1" dirty="0" smtClean="0">
                <a:solidFill>
                  <a:schemeClr val="accent3">
                    <a:lumMod val="75000"/>
                  </a:schemeClr>
                </a:solidFill>
                <a:latin typeface="Arial Narrow" pitchFamily="34" charset="0"/>
                <a:ea typeface="ＭＳ Ｐゴシック" charset="-128"/>
              </a:rPr>
              <a:t>TRIADIC</a:t>
            </a:r>
            <a:r>
              <a:rPr lang="en-US" sz="3200" b="1" dirty="0">
                <a:latin typeface="Arial Narrow" pitchFamily="34" charset="0"/>
                <a:ea typeface="ＭＳ Ｐゴシック" charset="-128"/>
              </a:rPr>
              <a:t> </a:t>
            </a:r>
            <a:r>
              <a:rPr lang="en-US" sz="3200" b="1" dirty="0" smtClean="0">
                <a:latin typeface="Arial Narrow" pitchFamily="34" charset="0"/>
                <a:ea typeface="ＭＳ Ｐゴシック" charset="-128"/>
              </a:rPr>
              <a:t>Intervention</a:t>
            </a:r>
            <a:endParaRPr lang="en-US" sz="3200" b="1" dirty="0">
              <a:latin typeface="Arial Narrow" pitchFamily="34" charset="0"/>
            </a:endParaRPr>
          </a:p>
        </p:txBody>
      </p:sp>
      <p:sp>
        <p:nvSpPr>
          <p:cNvPr id="10243" name="Text Placeholder 1"/>
          <p:cNvSpPr>
            <a:spLocks noGrp="1"/>
          </p:cNvSpPr>
          <p:nvPr>
            <p:ph type="body" sz="half" idx="1"/>
          </p:nvPr>
        </p:nvSpPr>
        <p:spPr/>
        <p:txBody>
          <a:bodyPr/>
          <a:lstStyle/>
          <a:p>
            <a:pPr marL="457200" indent="-457200" eaLnBrk="1" hangingPunct="1">
              <a:spcAft>
                <a:spcPts val="1200"/>
              </a:spcAft>
            </a:pPr>
            <a:r>
              <a:rPr lang="en-US" altLang="ja-JP" i="1" dirty="0" smtClean="0">
                <a:ea typeface="ＭＳ Ｐゴシック" pitchFamily="34" charset="-128"/>
              </a:rPr>
              <a:t>“[A]n indirect, triadic service delivery model</a:t>
            </a:r>
            <a:r>
              <a:rPr lang="ja-JP" altLang="en-US" i="1" dirty="0" smtClean="0">
                <a:ea typeface="ＭＳ Ｐゴシック" pitchFamily="34" charset="-128"/>
              </a:rPr>
              <a:t>”</a:t>
            </a:r>
            <a:endParaRPr lang="en-US" altLang="ja-JP" i="1" dirty="0" smtClean="0">
              <a:ea typeface="ＭＳ Ｐゴシック" pitchFamily="34" charset="-128"/>
            </a:endParaRPr>
          </a:p>
          <a:p>
            <a:pPr marL="457200" indent="-457200" eaLnBrk="1" hangingPunct="1"/>
            <a:r>
              <a:rPr lang="en-US" dirty="0" smtClean="0">
                <a:ea typeface="ＭＳ Ｐゴシック" pitchFamily="34" charset="-128"/>
              </a:rPr>
              <a:t>Indirect and triadic—the focus of the work is still on meeting the needs of the child. However, the person who directly addresses those needs is the </a:t>
            </a:r>
            <a:r>
              <a:rPr lang="en-US" dirty="0" err="1" smtClean="0">
                <a:ea typeface="ＭＳ Ｐゴシック" pitchFamily="34" charset="-128"/>
              </a:rPr>
              <a:t>PreK</a:t>
            </a:r>
            <a:r>
              <a:rPr lang="en-US" dirty="0" smtClean="0">
                <a:ea typeface="ＭＳ Ｐゴシック" pitchFamily="34" charset="-128"/>
              </a:rPr>
              <a:t> teacher, </a:t>
            </a:r>
            <a:r>
              <a:rPr lang="en-US" dirty="0" smtClean="0">
                <a:solidFill>
                  <a:srgbClr val="FF0000"/>
                </a:solidFill>
                <a:ea typeface="ＭＳ Ｐゴシック" pitchFamily="34" charset="-128"/>
              </a:rPr>
              <a:t>not</a:t>
            </a:r>
            <a:r>
              <a:rPr lang="en-US" dirty="0" smtClean="0">
                <a:ea typeface="ＭＳ Ｐゴシック" pitchFamily="34" charset="-128"/>
              </a:rPr>
              <a:t> the IECSE teacher.</a:t>
            </a:r>
          </a:p>
        </p:txBody>
      </p:sp>
      <p:pic>
        <p:nvPicPr>
          <p:cNvPr id="10244" name="Content Placeholder 2"/>
          <p:cNvPicPr>
            <a:picLocks noGrp="1" noChangeAspect="1"/>
          </p:cNvPicPr>
          <p:nvPr>
            <p:ph sz="half" idx="2"/>
          </p:nvPr>
        </p:nvPicPr>
        <p:blipFill>
          <a:blip r:embed="rId3" cstate="print"/>
          <a:srcRect/>
          <a:stretch>
            <a:fillRect/>
          </a:stretch>
        </p:blipFill>
        <p:spPr>
          <a:xfrm>
            <a:off x="5334000" y="4114800"/>
            <a:ext cx="2844800" cy="2133600"/>
          </a:xfr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r>
              <a:rPr lang="en-US" sz="3600" smtClean="0">
                <a:ea typeface="ＭＳ Ｐゴシック" pitchFamily="34" charset="-128"/>
              </a:rPr>
              <a:t>CEC- DEC Position Statement </a:t>
            </a:r>
            <a:br>
              <a:rPr lang="en-US" sz="3600" smtClean="0">
                <a:ea typeface="ＭＳ Ｐゴシック" pitchFamily="34" charset="-128"/>
              </a:rPr>
            </a:br>
            <a:r>
              <a:rPr lang="en-US" sz="3600" smtClean="0">
                <a:ea typeface="ＭＳ Ｐゴシック" pitchFamily="34" charset="-128"/>
              </a:rPr>
              <a:t>				on Inclusion</a:t>
            </a:r>
          </a:p>
        </p:txBody>
      </p:sp>
      <p:sp>
        <p:nvSpPr>
          <p:cNvPr id="6147" name="Rectangle 3"/>
          <p:cNvSpPr>
            <a:spLocks noGrp="1" noChangeArrowheads="1"/>
          </p:cNvSpPr>
          <p:nvPr>
            <p:ph idx="1"/>
          </p:nvPr>
        </p:nvSpPr>
        <p:spPr/>
        <p:txBody>
          <a:bodyPr/>
          <a:lstStyle/>
          <a:p>
            <a:pPr eaLnBrk="1" hangingPunct="1">
              <a:buFont typeface="Wingdings" pitchFamily="2" charset="2"/>
              <a:buNone/>
            </a:pPr>
            <a:r>
              <a:rPr lang="ja-JP" altLang="en-US" smtClean="0">
                <a:ea typeface="ＭＳ Ｐゴシック" pitchFamily="34" charset="-128"/>
              </a:rPr>
              <a:t>“</a:t>
            </a:r>
            <a:r>
              <a:rPr lang="en-US" altLang="ja-JP" smtClean="0">
                <a:ea typeface="ＭＳ Ｐゴシック" pitchFamily="34" charset="-128"/>
              </a:rPr>
              <a:t>Early childhood inclusion embodies the values, policies, and practices that support the right of every infant and young child and his or her family, regardless of ability to participate in a broad range of activities and contexts of full members of families, communities, and society.</a:t>
            </a:r>
            <a:r>
              <a:rPr lang="ja-JP" altLang="en-US" smtClean="0">
                <a:ea typeface="ＭＳ Ｐゴシック" pitchFamily="34" charset="-128"/>
              </a:rPr>
              <a:t>”</a:t>
            </a:r>
            <a:r>
              <a:rPr lang="en-US" altLang="ja-JP" smtClean="0">
                <a:ea typeface="ＭＳ Ｐゴシック" pitchFamily="34" charset="-128"/>
              </a:rPr>
              <a:t> (DEC, 2009)</a:t>
            </a:r>
            <a:endParaRPr lang="en-US" smtClean="0">
              <a:ea typeface="ＭＳ Ｐゴシック" pitchFamily="34" charset="-128"/>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idx="4294967295"/>
          </p:nvPr>
        </p:nvSpPr>
        <p:spPr>
          <a:xfrm>
            <a:off x="1143000" y="304800"/>
            <a:ext cx="8001000" cy="1216025"/>
          </a:xfrm>
        </p:spPr>
        <p:txBody>
          <a:bodyPr/>
          <a:lstStyle/>
          <a:p>
            <a:pPr eaLnBrk="1" hangingPunct="1"/>
            <a:r>
              <a:rPr lang="en-US">
                <a:latin typeface="Century Gothic" charset="0"/>
              </a:rPr>
              <a:t>The TRIADIC Model</a:t>
            </a:r>
          </a:p>
        </p:txBody>
      </p:sp>
      <p:sp>
        <p:nvSpPr>
          <p:cNvPr id="40963" name="Rectangle 3"/>
          <p:cNvSpPr>
            <a:spLocks noGrp="1" noChangeArrowheads="1"/>
          </p:cNvSpPr>
          <p:nvPr>
            <p:ph type="body" sz="half" idx="4294967295"/>
          </p:nvPr>
        </p:nvSpPr>
        <p:spPr>
          <a:xfrm>
            <a:off x="762000" y="1824038"/>
            <a:ext cx="3017838" cy="4165600"/>
          </a:xfrm>
        </p:spPr>
        <p:txBody>
          <a:bodyPr/>
          <a:lstStyle/>
          <a:p>
            <a:pPr marL="0" indent="0" eaLnBrk="1" hangingPunct="1">
              <a:lnSpc>
                <a:spcPct val="80000"/>
              </a:lnSpc>
              <a:buFont typeface="Wingdings" charset="0"/>
              <a:buNone/>
            </a:pPr>
            <a:r>
              <a:rPr lang="en-US" sz="2200" i="1">
                <a:latin typeface="Century Gothic" charset="0"/>
              </a:rPr>
              <a:t>The </a:t>
            </a:r>
            <a:r>
              <a:rPr lang="en-US" sz="2200" i="1" u="sng">
                <a:latin typeface="Century Gothic" charset="0"/>
              </a:rPr>
              <a:t>triadic service delivery</a:t>
            </a:r>
            <a:r>
              <a:rPr lang="en-US" sz="2200">
                <a:latin typeface="Century Gothic" charset="0"/>
              </a:rPr>
              <a:t> </a:t>
            </a:r>
            <a:r>
              <a:rPr lang="en-US" sz="2200" i="1">
                <a:latin typeface="Century Gothic" charset="0"/>
              </a:rPr>
              <a:t>model is an INDIRECT intervention model in which Itinerant ECSE professionals / RSPs support children</a:t>
            </a:r>
            <a:r>
              <a:rPr lang="ja-JP" altLang="en-US" sz="2200" i="1">
                <a:latin typeface="Century Gothic" charset="0"/>
              </a:rPr>
              <a:t>’</a:t>
            </a:r>
            <a:r>
              <a:rPr lang="en-US" altLang="ja-JP" sz="2200" i="1">
                <a:latin typeface="Century Gothic" charset="0"/>
              </a:rPr>
              <a:t>s development by working primarily with another teacher or parent rather than directly with the child. </a:t>
            </a:r>
            <a:endParaRPr lang="en-US" sz="2200" i="1">
              <a:latin typeface="Century Gothic" charset="0"/>
            </a:endParaRPr>
          </a:p>
        </p:txBody>
      </p:sp>
      <p:sp>
        <p:nvSpPr>
          <p:cNvPr id="40964" name="Oval 4"/>
          <p:cNvSpPr>
            <a:spLocks noChangeArrowheads="1"/>
          </p:cNvSpPr>
          <p:nvPr/>
        </p:nvSpPr>
        <p:spPr bwMode="auto">
          <a:xfrm>
            <a:off x="4191000" y="3429000"/>
            <a:ext cx="1885950" cy="1752600"/>
          </a:xfrm>
          <a:prstGeom prst="ellipse">
            <a:avLst/>
          </a:prstGeom>
          <a:solidFill>
            <a:srgbClr val="FFFF00"/>
          </a:solidFill>
          <a:ln w="4763">
            <a:solidFill>
              <a:srgbClr val="000000"/>
            </a:solidFill>
            <a:round/>
            <a:headEnd/>
            <a:tailEnd/>
          </a:ln>
        </p:spPr>
        <p:txBody>
          <a:bodyPr/>
          <a:lstStyle/>
          <a:p>
            <a:pPr algn="ctr"/>
            <a:r>
              <a:rPr lang="en-US">
                <a:latin typeface="Verdana" charset="0"/>
              </a:rPr>
              <a:t>Itinerant ECSE / </a:t>
            </a:r>
          </a:p>
          <a:p>
            <a:pPr algn="ctr"/>
            <a:r>
              <a:rPr lang="en-US">
                <a:latin typeface="Verdana" charset="0"/>
              </a:rPr>
              <a:t>Related Services </a:t>
            </a:r>
          </a:p>
        </p:txBody>
      </p:sp>
      <p:sp>
        <p:nvSpPr>
          <p:cNvPr id="40965" name="Oval 5"/>
          <p:cNvSpPr>
            <a:spLocks noChangeArrowheads="1"/>
          </p:cNvSpPr>
          <p:nvPr/>
        </p:nvSpPr>
        <p:spPr bwMode="auto">
          <a:xfrm>
            <a:off x="5943600" y="2057400"/>
            <a:ext cx="1524000" cy="838200"/>
          </a:xfrm>
          <a:prstGeom prst="ellipse">
            <a:avLst/>
          </a:prstGeom>
          <a:solidFill>
            <a:srgbClr val="FF6600"/>
          </a:solidFill>
          <a:ln w="4763">
            <a:solidFill>
              <a:srgbClr val="000000"/>
            </a:solidFill>
            <a:round/>
            <a:headEnd/>
            <a:tailEnd/>
          </a:ln>
        </p:spPr>
        <p:txBody>
          <a:bodyPr/>
          <a:lstStyle/>
          <a:p>
            <a:pPr algn="ctr"/>
            <a:r>
              <a:rPr lang="en-US">
                <a:latin typeface="Verdana" charset="0"/>
              </a:rPr>
              <a:t>Child</a:t>
            </a:r>
          </a:p>
        </p:txBody>
      </p:sp>
      <p:sp>
        <p:nvSpPr>
          <p:cNvPr id="40966" name="Oval 6"/>
          <p:cNvSpPr>
            <a:spLocks noChangeArrowheads="1"/>
          </p:cNvSpPr>
          <p:nvPr/>
        </p:nvSpPr>
        <p:spPr bwMode="auto">
          <a:xfrm>
            <a:off x="6762750" y="3581400"/>
            <a:ext cx="1771650" cy="1446213"/>
          </a:xfrm>
          <a:prstGeom prst="ellipse">
            <a:avLst/>
          </a:prstGeom>
          <a:solidFill>
            <a:srgbClr val="33CC33"/>
          </a:solidFill>
          <a:ln w="4763">
            <a:solidFill>
              <a:srgbClr val="000000"/>
            </a:solidFill>
            <a:round/>
            <a:headEnd/>
            <a:tailEnd/>
          </a:ln>
        </p:spPr>
        <p:txBody>
          <a:bodyPr/>
          <a:lstStyle/>
          <a:p>
            <a:pPr algn="ctr"/>
            <a:r>
              <a:rPr lang="en-US">
                <a:latin typeface="Verdana" charset="0"/>
              </a:rPr>
              <a:t>ECE Teacher or Parent</a:t>
            </a:r>
          </a:p>
        </p:txBody>
      </p:sp>
      <p:sp>
        <p:nvSpPr>
          <p:cNvPr id="40967" name="Line 7"/>
          <p:cNvSpPr>
            <a:spLocks noChangeShapeType="1"/>
          </p:cNvSpPr>
          <p:nvPr/>
        </p:nvSpPr>
        <p:spPr bwMode="auto">
          <a:xfrm flipV="1">
            <a:off x="5753100" y="2857500"/>
            <a:ext cx="647700" cy="800100"/>
          </a:xfrm>
          <a:prstGeom prst="line">
            <a:avLst/>
          </a:prstGeom>
          <a:noFill/>
          <a:ln w="57150">
            <a:solidFill>
              <a:schemeClr val="tx1"/>
            </a:solidFill>
            <a:prstDash val="sysDot"/>
            <a:round/>
            <a:headEnd/>
            <a:tailEnd/>
          </a:ln>
          <a:extLst>
            <a:ext uri="{909E8E84-426E-40DD-AFC4-6F175D3DCCD1}">
              <a14:hiddenFill xmlns:a14="http://schemas.microsoft.com/office/drawing/2010/main">
                <a:noFill/>
              </a14:hiddenFill>
            </a:ext>
          </a:extLst>
        </p:spPr>
        <p:txBody>
          <a:bodyPr/>
          <a:lstStyle/>
          <a:p>
            <a:endParaRPr lang="en-US"/>
          </a:p>
        </p:txBody>
      </p:sp>
      <p:sp>
        <p:nvSpPr>
          <p:cNvPr id="40968" name="Line 8"/>
          <p:cNvSpPr>
            <a:spLocks noChangeShapeType="1"/>
          </p:cNvSpPr>
          <p:nvPr/>
        </p:nvSpPr>
        <p:spPr bwMode="auto">
          <a:xfrm flipH="1" flipV="1">
            <a:off x="7010400" y="2838450"/>
            <a:ext cx="933450" cy="742950"/>
          </a:xfrm>
          <a:prstGeom prst="line">
            <a:avLst/>
          </a:prstGeom>
          <a:noFill/>
          <a:ln w="57150">
            <a:solidFill>
              <a:schemeClr val="tx1"/>
            </a:solidFill>
            <a:round/>
            <a:headEn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40969" name="Line 9"/>
          <p:cNvSpPr>
            <a:spLocks noChangeShapeType="1"/>
          </p:cNvSpPr>
          <p:nvPr/>
        </p:nvSpPr>
        <p:spPr bwMode="auto">
          <a:xfrm>
            <a:off x="6076950" y="4248150"/>
            <a:ext cx="723900" cy="0"/>
          </a:xfrm>
          <a:prstGeom prst="line">
            <a:avLst/>
          </a:prstGeom>
          <a:noFill/>
          <a:ln w="57150">
            <a:solidFill>
              <a:schemeClr val="tx1"/>
            </a:solidFill>
            <a:round/>
            <a:headEnd/>
            <a:tailEnd type="arrow" w="med" len="me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147520024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4"/>
          <p:cNvSpPr>
            <a:spLocks noGrp="1" noChangeArrowheads="1"/>
          </p:cNvSpPr>
          <p:nvPr>
            <p:ph type="title"/>
          </p:nvPr>
        </p:nvSpPr>
        <p:spPr>
          <a:xfrm>
            <a:off x="838200" y="1027113"/>
            <a:ext cx="7229475" cy="877887"/>
          </a:xfrm>
        </p:spPr>
        <p:txBody>
          <a:bodyPr/>
          <a:lstStyle/>
          <a:p>
            <a:pPr algn="ctr" eaLnBrk="1" hangingPunct="1"/>
            <a:r>
              <a:rPr lang="en-US" sz="3600" dirty="0" smtClean="0">
                <a:latin typeface="Arial Narrow" pitchFamily="34" charset="0"/>
                <a:ea typeface="ＭＳ Ｐゴシック" pitchFamily="34" charset="-128"/>
              </a:rPr>
              <a:t>Why use the </a:t>
            </a:r>
            <a:r>
              <a:rPr lang="en-US" altLang="ja-JP" sz="3600" dirty="0" smtClean="0">
                <a:solidFill>
                  <a:srgbClr val="BF4D00"/>
                </a:solidFill>
                <a:latin typeface="Arial Narrow" pitchFamily="34" charset="0"/>
                <a:ea typeface="ＭＳ Ｐゴシック" pitchFamily="34" charset="-128"/>
              </a:rPr>
              <a:t>triadic</a:t>
            </a:r>
            <a:r>
              <a:rPr lang="en-US" altLang="ja-JP" sz="3600" dirty="0" smtClean="0">
                <a:latin typeface="Arial Narrow" pitchFamily="34" charset="0"/>
                <a:ea typeface="ＭＳ Ｐゴシック" pitchFamily="34" charset="-128"/>
              </a:rPr>
              <a:t> approach?</a:t>
            </a:r>
            <a:endParaRPr lang="en-US" sz="3600" dirty="0" smtClean="0">
              <a:latin typeface="Arial Narrow" pitchFamily="34" charset="0"/>
              <a:ea typeface="ＭＳ Ｐゴシック" pitchFamily="34" charset="-128"/>
            </a:endParaRPr>
          </a:p>
        </p:txBody>
      </p:sp>
      <p:sp>
        <p:nvSpPr>
          <p:cNvPr id="13315" name="Rectangle 3"/>
          <p:cNvSpPr>
            <a:spLocks noGrp="1" noChangeArrowheads="1"/>
          </p:cNvSpPr>
          <p:nvPr>
            <p:ph idx="1"/>
          </p:nvPr>
        </p:nvSpPr>
        <p:spPr/>
        <p:txBody>
          <a:bodyPr/>
          <a:lstStyle/>
          <a:p>
            <a:pPr marL="0" indent="0" eaLnBrk="1" hangingPunct="1">
              <a:spcBef>
                <a:spcPts val="1200"/>
              </a:spcBef>
              <a:buFont typeface="Wingdings" pitchFamily="2" charset="2"/>
              <a:buNone/>
            </a:pPr>
            <a:r>
              <a:rPr lang="en-US" dirty="0" smtClean="0">
                <a:ea typeface="ＭＳ Ｐゴシック" pitchFamily="34" charset="-128"/>
              </a:rPr>
              <a:t>Other adults spend more time with children then the IECSE teacher does.  </a:t>
            </a:r>
            <a:endParaRPr lang="en-US" i="1" dirty="0" smtClean="0">
              <a:ea typeface="ＭＳ Ｐゴシック" pitchFamily="34" charset="-128"/>
            </a:endParaRPr>
          </a:p>
          <a:p>
            <a:pPr marL="0" indent="0" eaLnBrk="1" hangingPunct="1">
              <a:spcBef>
                <a:spcPts val="1200"/>
              </a:spcBef>
              <a:buFont typeface="Wingdings" pitchFamily="2" charset="2"/>
              <a:buNone/>
            </a:pPr>
            <a:r>
              <a:rPr lang="en-US" dirty="0" smtClean="0">
                <a:ea typeface="ＭＳ Ｐゴシック" pitchFamily="34" charset="-128"/>
              </a:rPr>
              <a:t>Through a triadic approach, the IECSE teacher can help the PreK teacher do what she does best—better help the child learn and reach his or her IEP goals. </a:t>
            </a:r>
          </a:p>
          <a:p>
            <a:pPr marL="0" indent="0" eaLnBrk="1" hangingPunct="1">
              <a:buFont typeface="Wingdings" pitchFamily="2" charset="2"/>
              <a:buNone/>
            </a:pPr>
            <a:endParaRPr lang="en-US" i="1" dirty="0" smtClean="0">
              <a:ea typeface="ＭＳ Ｐゴシック" pitchFamily="34" charset="-128"/>
            </a:endParaRPr>
          </a:p>
        </p:txBody>
      </p:sp>
    </p:spTree>
    <p:extLst>
      <p:ext uri="{BB962C8B-B14F-4D97-AF65-F5344CB8AC3E}">
        <p14:creationId xmlns:p14="http://schemas.microsoft.com/office/powerpoint/2010/main" val="49404037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Grp="1" noChangeArrowheads="1"/>
          </p:cNvSpPr>
          <p:nvPr>
            <p:ph type="title"/>
          </p:nvPr>
        </p:nvSpPr>
        <p:spPr>
          <a:xfrm>
            <a:off x="914400" y="1027113"/>
            <a:ext cx="7153275" cy="877887"/>
          </a:xfrm>
        </p:spPr>
        <p:txBody>
          <a:bodyPr/>
          <a:lstStyle/>
          <a:p>
            <a:pPr algn="ctr" eaLnBrk="1" hangingPunct="1"/>
            <a:r>
              <a:rPr lang="en-US" sz="3600" b="1" dirty="0" smtClean="0">
                <a:latin typeface="Arial Narrow" pitchFamily="34" charset="0"/>
                <a:ea typeface="ＭＳ Ｐゴシック" pitchFamily="34" charset="-128"/>
              </a:rPr>
              <a:t>Why use the </a:t>
            </a:r>
            <a:r>
              <a:rPr lang="en-US" altLang="ja-JP" sz="3600" b="1" dirty="0" smtClean="0">
                <a:solidFill>
                  <a:srgbClr val="BF4D00"/>
                </a:solidFill>
                <a:latin typeface="Arial Narrow" pitchFamily="34" charset="0"/>
                <a:ea typeface="ＭＳ Ｐゴシック" pitchFamily="34" charset="-128"/>
              </a:rPr>
              <a:t>triadic</a:t>
            </a:r>
            <a:r>
              <a:rPr lang="en-US" altLang="ja-JP" sz="3600" b="1" dirty="0" smtClean="0">
                <a:latin typeface="Arial Narrow" pitchFamily="34" charset="0"/>
                <a:ea typeface="ＭＳ Ｐゴシック" pitchFamily="34" charset="-128"/>
              </a:rPr>
              <a:t> approach?</a:t>
            </a:r>
            <a:endParaRPr lang="en-US" sz="3600" b="1" dirty="0" smtClean="0">
              <a:latin typeface="Arial Narrow" pitchFamily="34" charset="0"/>
              <a:ea typeface="ＭＳ Ｐゴシック" pitchFamily="34" charset="-128"/>
            </a:endParaRPr>
          </a:p>
        </p:txBody>
      </p:sp>
      <p:sp>
        <p:nvSpPr>
          <p:cNvPr id="14339" name="Rectangle 3"/>
          <p:cNvSpPr>
            <a:spLocks noGrp="1" noChangeArrowheads="1"/>
          </p:cNvSpPr>
          <p:nvPr>
            <p:ph idx="1"/>
          </p:nvPr>
        </p:nvSpPr>
        <p:spPr/>
        <p:txBody>
          <a:bodyPr/>
          <a:lstStyle/>
          <a:p>
            <a:pPr marL="0" indent="0" eaLnBrk="1" hangingPunct="1">
              <a:buFont typeface="Wingdings" pitchFamily="2" charset="2"/>
              <a:buNone/>
            </a:pPr>
            <a:r>
              <a:rPr lang="en-US" dirty="0" smtClean="0">
                <a:ea typeface="ＭＳ Ｐゴシック" pitchFamily="34" charset="-128"/>
              </a:rPr>
              <a:t>A triadic model helps improve the FREQUENCY and QUALITY of IEP-based instruction that occurs between the visits of the IECSE teacher.</a:t>
            </a:r>
          </a:p>
          <a:p>
            <a:pPr marL="0" indent="0" eaLnBrk="1" hangingPunct="1">
              <a:buFont typeface="Wingdings" pitchFamily="2" charset="2"/>
              <a:buNone/>
            </a:pPr>
            <a:endParaRPr lang="en-US" sz="1500" dirty="0" smtClean="0">
              <a:ea typeface="ＭＳ Ｐゴシック" pitchFamily="34" charset="-128"/>
            </a:endParaRPr>
          </a:p>
          <a:p>
            <a:pPr marL="0" indent="0" eaLnBrk="1" hangingPunct="1">
              <a:buFont typeface="Wingdings" pitchFamily="2" charset="2"/>
              <a:buNone/>
            </a:pPr>
            <a:r>
              <a:rPr lang="en-US" dirty="0" smtClean="0">
                <a:ea typeface="ＭＳ Ｐゴシック" pitchFamily="34" charset="-128"/>
              </a:rPr>
              <a:t>A recent federal study indicated that very little specialized services are provided to preschoolers with disabilities by general early childhood teachers (PEELS, 2008)</a:t>
            </a:r>
          </a:p>
        </p:txBody>
      </p:sp>
    </p:spTree>
    <p:extLst>
      <p:ext uri="{BB962C8B-B14F-4D97-AF65-F5344CB8AC3E}">
        <p14:creationId xmlns:p14="http://schemas.microsoft.com/office/powerpoint/2010/main" val="164756410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2"/>
          <p:cNvSpPr>
            <a:spLocks noGrp="1" noChangeArrowheads="1"/>
          </p:cNvSpPr>
          <p:nvPr>
            <p:ph type="title"/>
          </p:nvPr>
        </p:nvSpPr>
        <p:spPr>
          <a:xfrm>
            <a:off x="609600" y="762000"/>
            <a:ext cx="8015287" cy="914400"/>
          </a:xfrm>
        </p:spPr>
        <p:txBody>
          <a:bodyPr>
            <a:normAutofit fontScale="90000"/>
          </a:bodyPr>
          <a:lstStyle/>
          <a:p>
            <a:pPr eaLnBrk="1" hangingPunct="1"/>
            <a:r>
              <a:rPr lang="en-US" dirty="0">
                <a:solidFill>
                  <a:srgbClr val="FF0000"/>
                </a:solidFill>
                <a:latin typeface="Century Gothic" charset="0"/>
              </a:rPr>
              <a:t>Distributed vs. </a:t>
            </a:r>
            <a:br>
              <a:rPr lang="en-US" dirty="0">
                <a:solidFill>
                  <a:srgbClr val="FF0000"/>
                </a:solidFill>
                <a:latin typeface="Century Gothic" charset="0"/>
              </a:rPr>
            </a:br>
            <a:r>
              <a:rPr lang="en-US" dirty="0">
                <a:solidFill>
                  <a:srgbClr val="FF0000"/>
                </a:solidFill>
                <a:latin typeface="Century Gothic" charset="0"/>
              </a:rPr>
              <a:t>			Massed Instruction</a:t>
            </a:r>
          </a:p>
        </p:txBody>
      </p:sp>
      <p:sp>
        <p:nvSpPr>
          <p:cNvPr id="3" name="Text Placeholder 2"/>
          <p:cNvSpPr>
            <a:spLocks noGrp="1"/>
          </p:cNvSpPr>
          <p:nvPr>
            <p:ph type="body" sz="half" idx="1"/>
          </p:nvPr>
        </p:nvSpPr>
        <p:spPr/>
        <p:txBody>
          <a:bodyPr/>
          <a:lstStyle/>
          <a:p>
            <a:pPr marL="69850" indent="0">
              <a:buNone/>
            </a:pPr>
            <a:r>
              <a:rPr lang="en-US" dirty="0">
                <a:latin typeface="Century Gothic" charset="0"/>
              </a:rPr>
              <a:t>Instruction is most effective when opportunities to acquire and practice skills occur </a:t>
            </a:r>
            <a:r>
              <a:rPr lang="en-US" b="1" dirty="0">
                <a:latin typeface="Century Gothic" charset="0"/>
              </a:rPr>
              <a:t>across the day</a:t>
            </a:r>
            <a:r>
              <a:rPr lang="en-US" dirty="0">
                <a:latin typeface="Century Gothic" charset="0"/>
              </a:rPr>
              <a:t> as opposed to single points during the day</a:t>
            </a:r>
            <a:r>
              <a:rPr lang="en-US" i="1" dirty="0">
                <a:latin typeface="Century Gothic" charset="0"/>
              </a:rPr>
              <a:t> (Dinnebeil &amp; McInerney, 2011; </a:t>
            </a:r>
            <a:r>
              <a:rPr lang="en-US" i="1" dirty="0" err="1">
                <a:latin typeface="Century Gothic" charset="0"/>
              </a:rPr>
              <a:t>Hemmeter</a:t>
            </a:r>
            <a:r>
              <a:rPr lang="en-US" i="1" dirty="0">
                <a:latin typeface="Century Gothic" charset="0"/>
              </a:rPr>
              <a:t>, 2000; </a:t>
            </a:r>
            <a:r>
              <a:rPr lang="en-US" i="1" dirty="0" err="1">
                <a:latin typeface="Century Gothic" charset="0"/>
              </a:rPr>
              <a:t>Sandall</a:t>
            </a:r>
            <a:r>
              <a:rPr lang="en-US" i="1" dirty="0">
                <a:latin typeface="Century Gothic" charset="0"/>
              </a:rPr>
              <a:t> &amp; Schwartz, 2002; </a:t>
            </a:r>
            <a:r>
              <a:rPr lang="en-US" i="1" dirty="0" err="1">
                <a:latin typeface="Century Gothic" charset="0"/>
              </a:rPr>
              <a:t>Wolery</a:t>
            </a:r>
            <a:r>
              <a:rPr lang="en-US" i="1" dirty="0">
                <a:latin typeface="Century Gothic" charset="0"/>
              </a:rPr>
              <a:t>, 2000; </a:t>
            </a:r>
            <a:r>
              <a:rPr lang="en-US" i="1" dirty="0" err="1">
                <a:latin typeface="Century Gothic" charset="0"/>
              </a:rPr>
              <a:t>Wolery</a:t>
            </a:r>
            <a:r>
              <a:rPr lang="en-US" i="1" dirty="0">
                <a:latin typeface="Century Gothic" charset="0"/>
              </a:rPr>
              <a:t>, Ault, &amp; Doyle, 1992)</a:t>
            </a:r>
          </a:p>
          <a:p>
            <a:pPr marL="69850" indent="0">
              <a:buNone/>
            </a:pPr>
            <a:endParaRPr lang="en-US" dirty="0"/>
          </a:p>
        </p:txBody>
      </p:sp>
      <p:pic>
        <p:nvPicPr>
          <p:cNvPr id="78850" name="Picture 2" descr="C:\Users\ldinneb\AppData\Local\Microsoft\Windows\Temporary Internet Files\Content.IE5\XJ310BMO\MP900431826[1].jpg"/>
          <p:cNvPicPr>
            <a:picLocks noGrp="1" noChangeAspect="1" noChangeArrowheads="1"/>
          </p:cNvPicPr>
          <p:nvPr>
            <p:ph sz="half" idx="2"/>
          </p:nvPr>
        </p:nvPicPr>
        <p:blipFill>
          <a:blip r:embed="rId3" cstate="print">
            <a:extLst>
              <a:ext uri="{28A0092B-C50C-407E-A947-70E740481C1C}">
                <a14:useLocalDpi xmlns:a14="http://schemas.microsoft.com/office/drawing/2010/main" val="0"/>
              </a:ext>
            </a:extLst>
          </a:blip>
          <a:srcRect/>
          <a:stretch>
            <a:fillRect/>
          </a:stretch>
        </p:blipFill>
        <p:spPr bwMode="auto">
          <a:xfrm>
            <a:off x="4648200" y="1866900"/>
            <a:ext cx="3886200" cy="3886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7273064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9" name="Picture 11" descr="http://images.learningresources.com/images/products/en_us/detail/prod0543_d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52600" y="4419600"/>
            <a:ext cx="1828800" cy="19272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54274" name="Title 3"/>
          <p:cNvSpPr>
            <a:spLocks noGrp="1"/>
          </p:cNvSpPr>
          <p:nvPr>
            <p:ph type="title" idx="4294967295"/>
          </p:nvPr>
        </p:nvSpPr>
        <p:spPr>
          <a:xfrm>
            <a:off x="457200" y="304800"/>
            <a:ext cx="8229600" cy="1219200"/>
          </a:xfrm>
        </p:spPr>
        <p:txBody>
          <a:bodyPr/>
          <a:lstStyle/>
          <a:p>
            <a:pPr eaLnBrk="1" hangingPunct="1"/>
            <a:r>
              <a:rPr lang="en-US" dirty="0">
                <a:latin typeface="Century Gothic" pitchFamily="34" charset="0"/>
              </a:rPr>
              <a:t>Massed vs. </a:t>
            </a:r>
            <a:br>
              <a:rPr lang="en-US" dirty="0">
                <a:latin typeface="Century Gothic" pitchFamily="34" charset="0"/>
              </a:rPr>
            </a:br>
            <a:r>
              <a:rPr lang="en-US" dirty="0">
                <a:latin typeface="Century Gothic" pitchFamily="34" charset="0"/>
              </a:rPr>
              <a:t>		Distributed Instruction</a:t>
            </a:r>
          </a:p>
        </p:txBody>
      </p:sp>
      <p:sp>
        <p:nvSpPr>
          <p:cNvPr id="5" name="Content Placeholder 4"/>
          <p:cNvSpPr>
            <a:spLocks noGrp="1"/>
          </p:cNvSpPr>
          <p:nvPr>
            <p:ph idx="4294967295"/>
          </p:nvPr>
        </p:nvSpPr>
        <p:spPr>
          <a:xfrm>
            <a:off x="457200" y="1600200"/>
            <a:ext cx="3657600" cy="3048000"/>
          </a:xfrm>
        </p:spPr>
        <p:txBody>
          <a:bodyPr/>
          <a:lstStyle/>
          <a:p>
            <a:pPr eaLnBrk="1" hangingPunct="1">
              <a:lnSpc>
                <a:spcPct val="90000"/>
              </a:lnSpc>
              <a:buFont typeface="Arial" charset="0"/>
              <a:buNone/>
            </a:pPr>
            <a:r>
              <a:rPr lang="en-US" sz="2100" b="1" u="sng" dirty="0">
                <a:solidFill>
                  <a:srgbClr val="A9432B"/>
                </a:solidFill>
              </a:rPr>
              <a:t>Massed Instruction</a:t>
            </a:r>
          </a:p>
          <a:p>
            <a:pPr eaLnBrk="1" hangingPunct="1">
              <a:spcBef>
                <a:spcPts val="600"/>
              </a:spcBef>
              <a:buClrTx/>
              <a:buFont typeface="Arial" charset="0"/>
              <a:buChar char="•"/>
            </a:pPr>
            <a:r>
              <a:rPr lang="en-US" sz="2100" dirty="0"/>
              <a:t>Child instructed with same materials, multiple times in single session, </a:t>
            </a:r>
            <a:r>
              <a:rPr lang="en-US" sz="2100" dirty="0">
                <a:solidFill>
                  <a:srgbClr val="A9432B"/>
                </a:solidFill>
              </a:rPr>
              <a:t>without a break</a:t>
            </a:r>
          </a:p>
          <a:p>
            <a:pPr eaLnBrk="1" hangingPunct="1">
              <a:spcBef>
                <a:spcPts val="600"/>
              </a:spcBef>
              <a:buClrTx/>
              <a:buFont typeface="Arial" charset="0"/>
              <a:buChar char="•"/>
            </a:pPr>
            <a:r>
              <a:rPr lang="en-US" sz="2100" dirty="0"/>
              <a:t>EXAMPLE:  Identifying basic shapes for 20 minutes in one day</a:t>
            </a:r>
          </a:p>
          <a:p>
            <a:pPr eaLnBrk="1" hangingPunct="1">
              <a:lnSpc>
                <a:spcPct val="90000"/>
              </a:lnSpc>
              <a:buFont typeface="Arial" charset="0"/>
              <a:buNone/>
            </a:pPr>
            <a:endParaRPr lang="en-US" sz="2800" dirty="0">
              <a:latin typeface="Century Gothic" charset="0"/>
            </a:endParaRPr>
          </a:p>
        </p:txBody>
      </p:sp>
      <p:sp>
        <p:nvSpPr>
          <p:cNvPr id="6" name="Content Placeholder 4"/>
          <p:cNvSpPr txBox="1">
            <a:spLocks/>
          </p:cNvSpPr>
          <p:nvPr/>
        </p:nvSpPr>
        <p:spPr bwMode="auto">
          <a:xfrm>
            <a:off x="4572000" y="1600200"/>
            <a:ext cx="3886200" cy="350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lnSpc>
                <a:spcPct val="90000"/>
              </a:lnSpc>
              <a:spcBef>
                <a:spcPct val="20000"/>
              </a:spcBef>
              <a:buFont typeface="Arial" charset="0"/>
              <a:buNone/>
            </a:pPr>
            <a:r>
              <a:rPr lang="en-US" sz="2100" b="1" u="sng" dirty="0">
                <a:solidFill>
                  <a:srgbClr val="1845A8"/>
                </a:solidFill>
                <a:latin typeface="+mn-lt"/>
              </a:rPr>
              <a:t>Distributed Instruction</a:t>
            </a:r>
          </a:p>
          <a:p>
            <a:pPr eaLnBrk="1" hangingPunct="1">
              <a:spcBef>
                <a:spcPts val="600"/>
              </a:spcBef>
              <a:buFont typeface="Arial" charset="0"/>
              <a:buChar char="•"/>
            </a:pPr>
            <a:r>
              <a:rPr lang="en-US" sz="2100" dirty="0">
                <a:latin typeface="+mn-lt"/>
              </a:rPr>
              <a:t>Child practices with same or different materials, multiple times, </a:t>
            </a:r>
            <a:r>
              <a:rPr lang="en-US" sz="2100" dirty="0">
                <a:solidFill>
                  <a:srgbClr val="00359E"/>
                </a:solidFill>
                <a:latin typeface="+mn-lt"/>
              </a:rPr>
              <a:t>with breaks between instruction/ practice</a:t>
            </a:r>
          </a:p>
          <a:p>
            <a:pPr eaLnBrk="1" hangingPunct="1">
              <a:spcBef>
                <a:spcPts val="600"/>
              </a:spcBef>
              <a:buFont typeface="Arial" charset="0"/>
              <a:buChar char="•"/>
            </a:pPr>
            <a:r>
              <a:rPr lang="en-US" sz="2100" dirty="0">
                <a:latin typeface="+mn-lt"/>
              </a:rPr>
              <a:t>EXAMPLE:  Practice identifying basic shapes for 10 </a:t>
            </a:r>
            <a:r>
              <a:rPr lang="en-US" sz="2100" dirty="0" err="1">
                <a:latin typeface="+mn-lt"/>
              </a:rPr>
              <a:t>mins</a:t>
            </a:r>
            <a:r>
              <a:rPr lang="en-US" sz="2100" dirty="0">
                <a:latin typeface="+mn-lt"/>
              </a:rPr>
              <a:t>. during sessions scheduled several times per week</a:t>
            </a:r>
          </a:p>
          <a:p>
            <a:pPr eaLnBrk="1" hangingPunct="1">
              <a:lnSpc>
                <a:spcPct val="90000"/>
              </a:lnSpc>
              <a:spcBef>
                <a:spcPct val="20000"/>
              </a:spcBef>
              <a:buFont typeface="Arial" charset="0"/>
              <a:buChar char="•"/>
            </a:pPr>
            <a:endParaRPr lang="en-US" sz="2800" dirty="0">
              <a:latin typeface="Calibri" charset="0"/>
            </a:endParaRPr>
          </a:p>
        </p:txBody>
      </p:sp>
      <p:grpSp>
        <p:nvGrpSpPr>
          <p:cNvPr id="2" name="Group 11"/>
          <p:cNvGrpSpPr>
            <a:grpSpLocks/>
          </p:cNvGrpSpPr>
          <p:nvPr/>
        </p:nvGrpSpPr>
        <p:grpSpPr bwMode="auto">
          <a:xfrm>
            <a:off x="5215689" y="5448973"/>
            <a:ext cx="3295650" cy="877615"/>
            <a:chOff x="5781675" y="5189493"/>
            <a:chExt cx="2533650" cy="982707"/>
          </a:xfrm>
        </p:grpSpPr>
        <p:sp>
          <p:nvSpPr>
            <p:cNvPr id="14" name="Rectangle 13"/>
            <p:cNvSpPr/>
            <p:nvPr/>
          </p:nvSpPr>
          <p:spPr bwMode="auto">
            <a:xfrm>
              <a:off x="6772655" y="5248275"/>
              <a:ext cx="529845" cy="923925"/>
            </a:xfrm>
            <a:prstGeom prst="rect">
              <a:avLst/>
            </a:prstGeom>
            <a:noFill/>
          </p:spPr>
          <p:txBody>
            <a:bodyPr wrap="none">
              <a:spAutoFit/>
            </a:bodyPr>
            <a:lstStyle/>
            <a:p>
              <a:pPr algn="ctr" fontAlgn="auto">
                <a:spcBef>
                  <a:spcPts val="0"/>
                </a:spcBef>
                <a:spcAft>
                  <a:spcPts val="0"/>
                </a:spcAft>
                <a:defRPr/>
              </a:pPr>
              <a:r>
                <a:rPr lang="en-US" sz="5400" b="1" dirty="0">
                  <a:ln w="10541" cmpd="sng">
                    <a:solidFill>
                      <a:schemeClr val="accent1">
                        <a:shade val="88000"/>
                        <a:satMod val="110000"/>
                      </a:schemeClr>
                    </a:solidFill>
                    <a:prstDash val="solid"/>
                  </a:ln>
                  <a:solidFill>
                    <a:srgbClr val="663300"/>
                  </a:solidFill>
                  <a:latin typeface="+mn-lt"/>
                  <a:ea typeface="+mn-ea"/>
                  <a:cs typeface="+mn-cs"/>
                </a:rPr>
                <a:t>+</a:t>
              </a:r>
            </a:p>
          </p:txBody>
        </p:sp>
        <p:pic>
          <p:nvPicPr>
            <p:cNvPr id="54279" name="Picture 11" descr="http://images.learningresources.com/images/products/en_us/detail/prod0543_dt.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15200" y="5200606"/>
              <a:ext cx="1000125" cy="906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80" name="Picture 11" descr="http://images.learningresources.com/images/products/en_us/detail/prod0543_dt.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81675" y="5189493"/>
              <a:ext cx="1000125" cy="906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5039911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1000" fill="hold"/>
                                        <p:tgtEl>
                                          <p:spTgt spid="5">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5">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5">
                                            <p:txEl>
                                              <p:pRg st="0" end="0"/>
                                            </p:txEl>
                                          </p:spTgt>
                                        </p:tgtEl>
                                      </p:cBhvr>
                                    </p:animEffect>
                                  </p:childTnLst>
                                </p:cTn>
                              </p:par>
                            </p:childTnLst>
                          </p:cTn>
                        </p:par>
                        <p:par>
                          <p:cTn id="10" fill="hold" nodeType="afterGroup">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Effect transition="in" filter="fade">
                                      <p:cBhvr>
                                        <p:cTn id="13" dur="2000"/>
                                        <p:tgtEl>
                                          <p:spTgt spid="5">
                                            <p:txEl>
                                              <p:pRg st="1" end="1"/>
                                            </p:txEl>
                                          </p:spTgt>
                                        </p:tgtEl>
                                      </p:cBhvr>
                                    </p:animEffect>
                                  </p:childTnLst>
                                </p:cTn>
                              </p:par>
                            </p:childTnLst>
                          </p:cTn>
                        </p:par>
                        <p:par>
                          <p:cTn id="14" fill="hold" nodeType="afterGroup">
                            <p:stCondLst>
                              <p:cond delay="3000"/>
                            </p:stCondLst>
                            <p:childTnLst>
                              <p:par>
                                <p:cTn id="15" presetID="10" presetClass="entr" presetSubtype="0" fill="hold" grpId="0" nodeType="after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2000"/>
                                        <p:tgtEl>
                                          <p:spTgt spid="5">
                                            <p:txEl>
                                              <p:pRg st="2" end="2"/>
                                            </p:txEl>
                                          </p:spTgt>
                                        </p:tgtEl>
                                      </p:cBhvr>
                                    </p:animEffect>
                                  </p:childTnLst>
                                </p:cTn>
                              </p:par>
                            </p:childTnLst>
                          </p:cTn>
                        </p:par>
                        <p:par>
                          <p:cTn id="18" fill="hold" nodeType="afterGroup">
                            <p:stCondLst>
                              <p:cond delay="5000"/>
                            </p:stCondLst>
                            <p:childTnLst>
                              <p:par>
                                <p:cTn id="19" presetID="10" presetClass="entr" presetSubtype="0" fill="hold" nodeType="afterEffect">
                                  <p:stCondLst>
                                    <p:cond delay="0"/>
                                  </p:stCondLst>
                                  <p:childTnLst>
                                    <p:set>
                                      <p:cBhvr>
                                        <p:cTn id="20" dur="1" fill="hold">
                                          <p:stCondLst>
                                            <p:cond delay="0"/>
                                          </p:stCondLst>
                                        </p:cTn>
                                        <p:tgtEl>
                                          <p:spTgt spid="2059"/>
                                        </p:tgtEl>
                                        <p:attrNameLst>
                                          <p:attrName>style.visibility</p:attrName>
                                        </p:attrNameLst>
                                      </p:cBhvr>
                                      <p:to>
                                        <p:strVal val="visible"/>
                                      </p:to>
                                    </p:set>
                                    <p:animEffect transition="in" filter="fade">
                                      <p:cBhvr>
                                        <p:cTn id="21" dur="2000"/>
                                        <p:tgtEl>
                                          <p:spTgt spid="2059"/>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29" presetClass="entr" presetSubtype="0" fill="hold" grpId="0" nodeType="clickEffect">
                                  <p:stCondLst>
                                    <p:cond delay="0"/>
                                  </p:stCondLst>
                                  <p:childTnLst>
                                    <p:set>
                                      <p:cBhvr>
                                        <p:cTn id="25" dur="1" fill="hold">
                                          <p:stCondLst>
                                            <p:cond delay="0"/>
                                          </p:stCondLst>
                                        </p:cTn>
                                        <p:tgtEl>
                                          <p:spTgt spid="6">
                                            <p:txEl>
                                              <p:pRg st="0" end="0"/>
                                            </p:txEl>
                                          </p:spTgt>
                                        </p:tgtEl>
                                        <p:attrNameLst>
                                          <p:attrName>style.visibility</p:attrName>
                                        </p:attrNameLst>
                                      </p:cBhvr>
                                      <p:to>
                                        <p:strVal val="visible"/>
                                      </p:to>
                                    </p:set>
                                    <p:anim calcmode="lin" valueType="num">
                                      <p:cBhvr>
                                        <p:cTn id="26" dur="1000" fill="hold"/>
                                        <p:tgtEl>
                                          <p:spTgt spid="6">
                                            <p:txEl>
                                              <p:pRg st="0" end="0"/>
                                            </p:txEl>
                                          </p:spTgt>
                                        </p:tgtEl>
                                        <p:attrNameLst>
                                          <p:attrName>ppt_x</p:attrName>
                                        </p:attrNameLst>
                                      </p:cBhvr>
                                      <p:tavLst>
                                        <p:tav tm="0">
                                          <p:val>
                                            <p:strVal val="#ppt_x-.2"/>
                                          </p:val>
                                        </p:tav>
                                        <p:tav tm="100000">
                                          <p:val>
                                            <p:strVal val="#ppt_x"/>
                                          </p:val>
                                        </p:tav>
                                      </p:tavLst>
                                    </p:anim>
                                    <p:anim calcmode="lin" valueType="num">
                                      <p:cBhvr>
                                        <p:cTn id="27" dur="1000" fill="hold"/>
                                        <p:tgtEl>
                                          <p:spTgt spid="6">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28" dur="1000"/>
                                        <p:tgtEl>
                                          <p:spTgt spid="6">
                                            <p:txEl>
                                              <p:pRg st="0" end="0"/>
                                            </p:txEl>
                                          </p:spTgt>
                                        </p:tgtEl>
                                      </p:cBhvr>
                                    </p:animEffect>
                                  </p:childTnLst>
                                </p:cTn>
                              </p:par>
                            </p:childTnLst>
                          </p:cTn>
                        </p:par>
                        <p:par>
                          <p:cTn id="29" fill="hold" nodeType="afterGroup">
                            <p:stCondLst>
                              <p:cond delay="1000"/>
                            </p:stCondLst>
                            <p:childTnLst>
                              <p:par>
                                <p:cTn id="30" presetID="10" presetClass="entr" presetSubtype="0" fill="hold" grpId="0" nodeType="afterEffect">
                                  <p:stCondLst>
                                    <p:cond delay="0"/>
                                  </p:stCondLst>
                                  <p:childTnLst>
                                    <p:set>
                                      <p:cBhvr>
                                        <p:cTn id="31" dur="1" fill="hold">
                                          <p:stCondLst>
                                            <p:cond delay="0"/>
                                          </p:stCondLst>
                                        </p:cTn>
                                        <p:tgtEl>
                                          <p:spTgt spid="6">
                                            <p:txEl>
                                              <p:pRg st="1" end="1"/>
                                            </p:txEl>
                                          </p:spTgt>
                                        </p:tgtEl>
                                        <p:attrNameLst>
                                          <p:attrName>style.visibility</p:attrName>
                                        </p:attrNameLst>
                                      </p:cBhvr>
                                      <p:to>
                                        <p:strVal val="visible"/>
                                      </p:to>
                                    </p:set>
                                    <p:animEffect transition="in" filter="fade">
                                      <p:cBhvr>
                                        <p:cTn id="32" dur="1000"/>
                                        <p:tgtEl>
                                          <p:spTgt spid="6">
                                            <p:txEl>
                                              <p:pRg st="1" end="1"/>
                                            </p:txEl>
                                          </p:spTgt>
                                        </p:tgtEl>
                                      </p:cBhvr>
                                    </p:animEffect>
                                  </p:childTnLst>
                                </p:cTn>
                              </p:par>
                            </p:childTnLst>
                          </p:cTn>
                        </p:par>
                        <p:par>
                          <p:cTn id="33" fill="hold" nodeType="afterGroup">
                            <p:stCondLst>
                              <p:cond delay="2000"/>
                            </p:stCondLst>
                            <p:childTnLst>
                              <p:par>
                                <p:cTn id="34" presetID="10" presetClass="entr" presetSubtype="0" fill="hold" grpId="0" nodeType="afterEffect">
                                  <p:stCondLst>
                                    <p:cond delay="0"/>
                                  </p:stCondLst>
                                  <p:childTnLst>
                                    <p:set>
                                      <p:cBhvr>
                                        <p:cTn id="35" dur="1" fill="hold">
                                          <p:stCondLst>
                                            <p:cond delay="0"/>
                                          </p:stCondLst>
                                        </p:cTn>
                                        <p:tgtEl>
                                          <p:spTgt spid="6">
                                            <p:txEl>
                                              <p:pRg st="2" end="2"/>
                                            </p:txEl>
                                          </p:spTgt>
                                        </p:tgtEl>
                                        <p:attrNameLst>
                                          <p:attrName>style.visibility</p:attrName>
                                        </p:attrNameLst>
                                      </p:cBhvr>
                                      <p:to>
                                        <p:strVal val="visible"/>
                                      </p:to>
                                    </p:set>
                                    <p:animEffect transition="in" filter="fade">
                                      <p:cBhvr>
                                        <p:cTn id="36" dur="1000"/>
                                        <p:tgtEl>
                                          <p:spTgt spid="6">
                                            <p:txEl>
                                              <p:pRg st="2" end="2"/>
                                            </p:txEl>
                                          </p:spTgt>
                                        </p:tgtEl>
                                      </p:cBhvr>
                                    </p:animEffect>
                                  </p:childTnLst>
                                </p:cTn>
                              </p:par>
                            </p:childTnLst>
                          </p:cTn>
                        </p:par>
                        <p:par>
                          <p:cTn id="37" fill="hold" nodeType="afterGroup">
                            <p:stCondLst>
                              <p:cond delay="3000"/>
                            </p:stCondLst>
                            <p:childTnLst>
                              <p:par>
                                <p:cTn id="38" presetID="10" presetClass="entr" presetSubtype="0" fill="hold" nodeType="afterEffect">
                                  <p:stCondLst>
                                    <p:cond delay="0"/>
                                  </p:stCondLst>
                                  <p:childTnLst>
                                    <p:set>
                                      <p:cBhvr>
                                        <p:cTn id="39" dur="1" fill="hold">
                                          <p:stCondLst>
                                            <p:cond delay="0"/>
                                          </p:stCondLst>
                                        </p:cTn>
                                        <p:tgtEl>
                                          <p:spTgt spid="2"/>
                                        </p:tgtEl>
                                        <p:attrNameLst>
                                          <p:attrName>style.visibility</p:attrName>
                                        </p:attrNameLst>
                                      </p:cBhvr>
                                      <p:to>
                                        <p:strVal val="visible"/>
                                      </p:to>
                                    </p:set>
                                    <p:animEffect transition="in" filter="fade">
                                      <p:cBhvr>
                                        <p:cTn id="4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utoUpdateAnimBg="0" advAuto="0"/>
      <p:bldP spid="6" grpId="0" build="p"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2"/>
          <p:cNvSpPr>
            <a:spLocks noGrp="1" noChangeArrowheads="1"/>
          </p:cNvSpPr>
          <p:nvPr>
            <p:ph type="title"/>
          </p:nvPr>
        </p:nvSpPr>
        <p:spPr/>
        <p:txBody>
          <a:bodyPr/>
          <a:lstStyle/>
          <a:p>
            <a:pPr eaLnBrk="1" hangingPunct="1"/>
            <a:r>
              <a:rPr lang="en-US" sz="3400" dirty="0">
                <a:latin typeface="Century Gothic" charset="0"/>
              </a:rPr>
              <a:t>Basic Principles of Massed Instruction</a:t>
            </a:r>
          </a:p>
        </p:txBody>
      </p:sp>
      <p:sp>
        <p:nvSpPr>
          <p:cNvPr id="56322" name="Rectangle 3"/>
          <p:cNvSpPr>
            <a:spLocks noGrp="1" noChangeArrowheads="1"/>
          </p:cNvSpPr>
          <p:nvPr>
            <p:ph idx="1"/>
          </p:nvPr>
        </p:nvSpPr>
        <p:spPr/>
        <p:txBody>
          <a:bodyPr/>
          <a:lstStyle/>
          <a:p>
            <a:pPr eaLnBrk="1" hangingPunct="1">
              <a:buFont typeface="Wingdings" charset="0"/>
              <a:buChar char="Ø"/>
            </a:pPr>
            <a:r>
              <a:rPr lang="en-US">
                <a:latin typeface="Century Gothic" charset="0"/>
              </a:rPr>
              <a:t>Massed Instruction</a:t>
            </a:r>
          </a:p>
          <a:p>
            <a:pPr lvl="1" eaLnBrk="1" hangingPunct="1">
              <a:buFontTx/>
              <a:buChar char="•"/>
            </a:pPr>
            <a:r>
              <a:rPr lang="en-US">
                <a:latin typeface="Century Gothic" charset="0"/>
                <a:ea typeface="ＭＳ Ｐゴシック" charset="0"/>
              </a:rPr>
              <a:t>Students are provided multiple opportunities to practice WITHIN a single learning session.  These learning opportunities are provided continuously, without a break.</a:t>
            </a:r>
          </a:p>
          <a:p>
            <a:pPr lvl="2" eaLnBrk="1" hangingPunct="1">
              <a:buFont typeface="Wingdings" charset="0"/>
              <a:buChar char="ü"/>
            </a:pPr>
            <a:r>
              <a:rPr lang="en-US">
                <a:latin typeface="Century Gothic" charset="0"/>
                <a:ea typeface="ＭＳ Ｐゴシック" charset="0"/>
              </a:rPr>
              <a:t>For example, the itinerant teacher provides 20 minutes of instruction targeting children</a:t>
            </a:r>
            <a:r>
              <a:rPr lang="ja-JP" altLang="en-US">
                <a:latin typeface="Century Gothic" charset="0"/>
                <a:ea typeface="ＭＳ Ｐゴシック" charset="0"/>
              </a:rPr>
              <a:t>’</a:t>
            </a:r>
            <a:r>
              <a:rPr lang="en-US" altLang="ja-JP">
                <a:latin typeface="Century Gothic" charset="0"/>
                <a:ea typeface="ＭＳ Ｐゴシック" charset="0"/>
              </a:rPr>
              <a:t>s vocabulary development in a single session, in one day.</a:t>
            </a:r>
            <a:endParaRPr lang="en-US">
              <a:latin typeface="Century Gothic" charset="0"/>
              <a:ea typeface="ＭＳ Ｐゴシック" charset="0"/>
            </a:endParaRPr>
          </a:p>
        </p:txBody>
      </p:sp>
    </p:spTree>
    <p:extLst>
      <p:ext uri="{BB962C8B-B14F-4D97-AF65-F5344CB8AC3E}">
        <p14:creationId xmlns:p14="http://schemas.microsoft.com/office/powerpoint/2010/main" val="192726973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2"/>
          <p:cNvSpPr>
            <a:spLocks noGrp="1" noChangeArrowheads="1"/>
          </p:cNvSpPr>
          <p:nvPr>
            <p:ph type="title"/>
          </p:nvPr>
        </p:nvSpPr>
        <p:spPr>
          <a:xfrm>
            <a:off x="990600" y="990600"/>
            <a:ext cx="7024688" cy="1143000"/>
          </a:xfrm>
        </p:spPr>
        <p:txBody>
          <a:bodyPr/>
          <a:lstStyle/>
          <a:p>
            <a:pPr eaLnBrk="1" hangingPunct="1"/>
            <a:r>
              <a:rPr lang="en-US" sz="3100">
                <a:latin typeface="Century Gothic" charset="0"/>
              </a:rPr>
              <a:t>Basic Principles of Distributed Instruction</a:t>
            </a:r>
          </a:p>
        </p:txBody>
      </p:sp>
      <p:sp>
        <p:nvSpPr>
          <p:cNvPr id="57346" name="Rectangle 3"/>
          <p:cNvSpPr>
            <a:spLocks noGrp="1" noChangeArrowheads="1"/>
          </p:cNvSpPr>
          <p:nvPr>
            <p:ph idx="1"/>
          </p:nvPr>
        </p:nvSpPr>
        <p:spPr/>
        <p:txBody>
          <a:bodyPr/>
          <a:lstStyle/>
          <a:p>
            <a:pPr eaLnBrk="1" hangingPunct="1">
              <a:lnSpc>
                <a:spcPct val="90000"/>
              </a:lnSpc>
              <a:buFont typeface="Wingdings" charset="0"/>
              <a:buChar char="Ø"/>
            </a:pPr>
            <a:r>
              <a:rPr lang="en-US" sz="2600">
                <a:latin typeface="Century Gothic" charset="0"/>
              </a:rPr>
              <a:t>Distributed Instruction:</a:t>
            </a:r>
          </a:p>
          <a:p>
            <a:pPr lvl="1" eaLnBrk="1" hangingPunct="1">
              <a:lnSpc>
                <a:spcPct val="90000"/>
              </a:lnSpc>
              <a:buFontTx/>
              <a:buChar char="•"/>
            </a:pPr>
            <a:r>
              <a:rPr lang="en-US">
                <a:latin typeface="Century Gothic" charset="0"/>
                <a:ea typeface="ＭＳ Ｐゴシック" charset="0"/>
              </a:rPr>
              <a:t>Students are provided with many PLANNED learning opportunities across the day and throughout the week when the targeted skill is most likely to be required.	</a:t>
            </a:r>
          </a:p>
          <a:p>
            <a:pPr lvl="2" eaLnBrk="1" hangingPunct="1">
              <a:lnSpc>
                <a:spcPct val="90000"/>
              </a:lnSpc>
              <a:buFont typeface="Wingdings" charset="0"/>
              <a:buChar char="ü"/>
            </a:pPr>
            <a:r>
              <a:rPr lang="en-US" sz="1900">
                <a:latin typeface="Century Gothic" charset="0"/>
                <a:ea typeface="ＭＳ Ｐゴシック" charset="0"/>
              </a:rPr>
              <a:t>The child</a:t>
            </a:r>
            <a:r>
              <a:rPr lang="ja-JP" altLang="en-US" sz="1900">
                <a:latin typeface="Century Gothic" charset="0"/>
                <a:ea typeface="ＭＳ Ｐゴシック" charset="0"/>
              </a:rPr>
              <a:t>’</a:t>
            </a:r>
            <a:r>
              <a:rPr lang="en-US" altLang="ja-JP" sz="1900">
                <a:latin typeface="Century Gothic" charset="0"/>
                <a:ea typeface="ＭＳ Ｐゴシック" charset="0"/>
              </a:rPr>
              <a:t>s teacher or primary caregiver plans for and provides opportunities for children to learn new vocabulary or practice using vocabulary at different times across the day or week when those words are meaningful and opportunities to use these words are in CONTEXT</a:t>
            </a:r>
          </a:p>
          <a:p>
            <a:pPr lvl="2" eaLnBrk="1" hangingPunct="1">
              <a:lnSpc>
                <a:spcPct val="90000"/>
              </a:lnSpc>
            </a:pPr>
            <a:endParaRPr lang="en-US" sz="1900">
              <a:latin typeface="Century Gothic" charset="0"/>
              <a:ea typeface="ＭＳ Ｐゴシック" charset="0"/>
            </a:endParaRPr>
          </a:p>
        </p:txBody>
      </p:sp>
    </p:spTree>
    <p:extLst>
      <p:ext uri="{BB962C8B-B14F-4D97-AF65-F5344CB8AC3E}">
        <p14:creationId xmlns:p14="http://schemas.microsoft.com/office/powerpoint/2010/main" val="318986025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2"/>
          <p:cNvSpPr>
            <a:spLocks noGrp="1" noChangeArrowheads="1"/>
          </p:cNvSpPr>
          <p:nvPr>
            <p:ph type="title"/>
          </p:nvPr>
        </p:nvSpPr>
        <p:spPr/>
        <p:txBody>
          <a:bodyPr/>
          <a:lstStyle/>
          <a:p>
            <a:pPr eaLnBrk="1" hangingPunct="1"/>
            <a:r>
              <a:rPr lang="en-US" sz="3400">
                <a:latin typeface="Century Gothic" charset="0"/>
              </a:rPr>
              <a:t>Research on </a:t>
            </a:r>
            <a:br>
              <a:rPr lang="en-US" sz="3400">
                <a:latin typeface="Century Gothic" charset="0"/>
              </a:rPr>
            </a:br>
            <a:r>
              <a:rPr lang="en-US" sz="3400">
                <a:latin typeface="Century Gothic" charset="0"/>
              </a:rPr>
              <a:t>		Distributed Instruction</a:t>
            </a:r>
          </a:p>
        </p:txBody>
      </p:sp>
      <p:sp>
        <p:nvSpPr>
          <p:cNvPr id="58370" name="Rectangle 3"/>
          <p:cNvSpPr>
            <a:spLocks noGrp="1" noChangeArrowheads="1"/>
          </p:cNvSpPr>
          <p:nvPr>
            <p:ph idx="1"/>
          </p:nvPr>
        </p:nvSpPr>
        <p:spPr/>
        <p:txBody>
          <a:bodyPr/>
          <a:lstStyle/>
          <a:p>
            <a:pPr eaLnBrk="1" hangingPunct="1">
              <a:lnSpc>
                <a:spcPct val="80000"/>
              </a:lnSpc>
              <a:buFont typeface="Wingdings" charset="0"/>
              <a:buChar char="Ø"/>
            </a:pPr>
            <a:r>
              <a:rPr lang="en-US" sz="2100">
                <a:latin typeface="Century Gothic" charset="0"/>
              </a:rPr>
              <a:t>As early as the 1800s, researchers demonstrated that distributed practice supports learning significantly more than massed practice, particularly for language-based skills (Ebbinghaus, 1885/1964; Jost, 1897; Thorndike, 1912).</a:t>
            </a:r>
          </a:p>
          <a:p>
            <a:pPr eaLnBrk="1" hangingPunct="1">
              <a:lnSpc>
                <a:spcPct val="80000"/>
              </a:lnSpc>
              <a:buFont typeface="Wingdings" charset="0"/>
              <a:buChar char="Ø"/>
            </a:pPr>
            <a:r>
              <a:rPr lang="en-US" sz="2100">
                <a:latin typeface="Century Gothic" charset="0"/>
              </a:rPr>
              <a:t>Cepeda, Pashler, Vul, Wixted, &amp; Rohrer (2006) suggests that the effects of distributed practice are consistent across the human life span.  Babies as well as the elderly learn better when opportunities to learn are distributed across time rather than massed together.</a:t>
            </a:r>
          </a:p>
        </p:txBody>
      </p:sp>
    </p:spTree>
    <p:extLst>
      <p:ext uri="{BB962C8B-B14F-4D97-AF65-F5344CB8AC3E}">
        <p14:creationId xmlns:p14="http://schemas.microsoft.com/office/powerpoint/2010/main" val="72044099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2"/>
          <p:cNvSpPr>
            <a:spLocks noGrp="1" noChangeArrowheads="1"/>
          </p:cNvSpPr>
          <p:nvPr>
            <p:ph type="title"/>
          </p:nvPr>
        </p:nvSpPr>
        <p:spPr/>
        <p:txBody>
          <a:bodyPr/>
          <a:lstStyle/>
          <a:p>
            <a:pPr eaLnBrk="1" hangingPunct="1"/>
            <a:r>
              <a:rPr lang="en-US" sz="3100">
                <a:latin typeface="Century Gothic" charset="0"/>
              </a:rPr>
              <a:t>Applying concepts of massed and distributed instruction to your life…</a:t>
            </a:r>
          </a:p>
        </p:txBody>
      </p:sp>
      <p:sp>
        <p:nvSpPr>
          <p:cNvPr id="59394" name="Rectangle 3"/>
          <p:cNvSpPr>
            <a:spLocks noGrp="1" noChangeArrowheads="1"/>
          </p:cNvSpPr>
          <p:nvPr>
            <p:ph idx="1"/>
          </p:nvPr>
        </p:nvSpPr>
        <p:spPr/>
        <p:txBody>
          <a:bodyPr/>
          <a:lstStyle/>
          <a:p>
            <a:pPr eaLnBrk="1" hangingPunct="1">
              <a:buFont typeface="Wingdings" charset="0"/>
              <a:buChar char="Ø"/>
            </a:pPr>
            <a:r>
              <a:rPr lang="en-US">
                <a:latin typeface="Century Gothic" charset="0"/>
              </a:rPr>
              <a:t>The research on distributed instruction confirms what our teachers have always told us…</a:t>
            </a:r>
          </a:p>
          <a:p>
            <a:pPr lvl="1" eaLnBrk="1" hangingPunct="1">
              <a:buFontTx/>
              <a:buChar char="•"/>
            </a:pPr>
            <a:r>
              <a:rPr lang="en-US">
                <a:latin typeface="Century Gothic" charset="0"/>
                <a:ea typeface="ＭＳ Ｐゴシック" charset="0"/>
              </a:rPr>
              <a:t>We learn better when we study a little bit every day rather than spending hours cramming for a test!  While cramming might produce short-term results, it DOES NOT result in long-term learning.</a:t>
            </a:r>
          </a:p>
        </p:txBody>
      </p:sp>
    </p:spTree>
    <p:extLst>
      <p:ext uri="{BB962C8B-B14F-4D97-AF65-F5344CB8AC3E}">
        <p14:creationId xmlns:p14="http://schemas.microsoft.com/office/powerpoint/2010/main" val="176174234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2"/>
          <p:cNvSpPr>
            <a:spLocks noGrp="1" noChangeArrowheads="1"/>
          </p:cNvSpPr>
          <p:nvPr>
            <p:ph type="title"/>
          </p:nvPr>
        </p:nvSpPr>
        <p:spPr>
          <a:xfrm>
            <a:off x="533400" y="304800"/>
            <a:ext cx="8382000" cy="1295400"/>
          </a:xfrm>
        </p:spPr>
        <p:txBody>
          <a:bodyPr/>
          <a:lstStyle/>
          <a:p>
            <a:pPr eaLnBrk="1" hangingPunct="1"/>
            <a:r>
              <a:rPr lang="en-US" sz="3600">
                <a:latin typeface="Century Gothic" charset="0"/>
              </a:rPr>
              <a:t>Importance of Distributed Instruction</a:t>
            </a:r>
          </a:p>
        </p:txBody>
      </p:sp>
      <p:sp>
        <p:nvSpPr>
          <p:cNvPr id="60418" name="Rectangle 3"/>
          <p:cNvSpPr>
            <a:spLocks noGrp="1" noChangeArrowheads="1"/>
          </p:cNvSpPr>
          <p:nvPr>
            <p:ph idx="1"/>
          </p:nvPr>
        </p:nvSpPr>
        <p:spPr>
          <a:xfrm>
            <a:off x="755650" y="1749425"/>
            <a:ext cx="7705725" cy="4167188"/>
          </a:xfrm>
        </p:spPr>
        <p:txBody>
          <a:bodyPr/>
          <a:lstStyle/>
          <a:p>
            <a:pPr eaLnBrk="1" hangingPunct="1">
              <a:lnSpc>
                <a:spcPct val="90000"/>
              </a:lnSpc>
              <a:buFont typeface="Wingdings" charset="0"/>
              <a:buChar char="Ø"/>
            </a:pPr>
            <a:r>
              <a:rPr lang="en-US" sz="2800">
                <a:latin typeface="Century Gothic" charset="0"/>
              </a:rPr>
              <a:t>Since itinerant ECSE professionals have limited time with children, it is difficult to implement a </a:t>
            </a:r>
            <a:r>
              <a:rPr lang="en-US" sz="2800" b="1" i="1">
                <a:latin typeface="Century Gothic" charset="0"/>
              </a:rPr>
              <a:t>distributed instruction</a:t>
            </a:r>
            <a:r>
              <a:rPr lang="en-US" sz="2800">
                <a:latin typeface="Century Gothic" charset="0"/>
              </a:rPr>
              <a:t> model.  However,</a:t>
            </a:r>
          </a:p>
          <a:p>
            <a:pPr lvl="1" eaLnBrk="1" hangingPunct="1">
              <a:lnSpc>
                <a:spcPct val="90000"/>
              </a:lnSpc>
              <a:buFontTx/>
              <a:buChar char="•"/>
            </a:pPr>
            <a:r>
              <a:rPr lang="en-US">
                <a:latin typeface="Century Gothic" charset="0"/>
                <a:ea typeface="ＭＳ Ｐゴシック" charset="0"/>
              </a:rPr>
              <a:t>Early childhood teachers are present all day and can provide opportunities for distributed practice across the day and during the week</a:t>
            </a:r>
          </a:p>
          <a:p>
            <a:pPr lvl="1" eaLnBrk="1" hangingPunct="1">
              <a:lnSpc>
                <a:spcPct val="90000"/>
              </a:lnSpc>
              <a:buFontTx/>
              <a:buChar char="•"/>
            </a:pPr>
            <a:r>
              <a:rPr lang="en-US">
                <a:latin typeface="Century Gothic" charset="0"/>
                <a:ea typeface="ＭＳ Ｐゴシック" charset="0"/>
              </a:rPr>
              <a:t>But they cannot be effective, if they do not have the knowledge and skills to do so</a:t>
            </a:r>
            <a:r>
              <a:rPr lang="en-US">
                <a:latin typeface="Verdana" charset="0"/>
                <a:ea typeface="ＭＳ Ｐゴシック" charset="0"/>
              </a:rPr>
              <a:t>…</a:t>
            </a:r>
            <a:r>
              <a:rPr lang="en-US">
                <a:latin typeface="Century Gothic" charset="0"/>
                <a:ea typeface="ＭＳ Ｐゴシック" charset="0"/>
              </a:rPr>
              <a:t>..</a:t>
            </a:r>
          </a:p>
        </p:txBody>
      </p:sp>
    </p:spTree>
    <p:extLst>
      <p:ext uri="{BB962C8B-B14F-4D97-AF65-F5344CB8AC3E}">
        <p14:creationId xmlns:p14="http://schemas.microsoft.com/office/powerpoint/2010/main" val="172235161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US" smtClean="0">
                <a:ea typeface="ＭＳ Ｐゴシック" pitchFamily="34" charset="-128"/>
              </a:rPr>
              <a:t>Early Childhood Inclusion means that ALL children</a:t>
            </a:r>
          </a:p>
        </p:txBody>
      </p:sp>
      <p:sp>
        <p:nvSpPr>
          <p:cNvPr id="7171" name="Content Placeholder 2"/>
          <p:cNvSpPr>
            <a:spLocks noGrp="1"/>
          </p:cNvSpPr>
          <p:nvPr>
            <p:ph sz="quarter" idx="13"/>
          </p:nvPr>
        </p:nvSpPr>
        <p:spPr>
          <a:xfrm>
            <a:off x="1042988" y="2312988"/>
            <a:ext cx="3419475" cy="3494087"/>
          </a:xfrm>
        </p:spPr>
        <p:txBody>
          <a:bodyPr/>
          <a:lstStyle/>
          <a:p>
            <a:pPr marL="69850" indent="0">
              <a:buFont typeface="Wingdings 2" pitchFamily="18" charset="2"/>
              <a:buNone/>
            </a:pPr>
            <a:r>
              <a:rPr lang="en-US" sz="2000" dirty="0" smtClean="0">
                <a:ea typeface="ＭＳ Ｐゴシック" pitchFamily="34" charset="-128"/>
              </a:rPr>
              <a:t>Have full access to the general education curriculum</a:t>
            </a:r>
          </a:p>
          <a:p>
            <a:pPr marL="69850" indent="0">
              <a:buFont typeface="Wingdings 2" pitchFamily="18" charset="2"/>
              <a:buNone/>
            </a:pPr>
            <a:r>
              <a:rPr lang="en-US" sz="2000" dirty="0" smtClean="0">
                <a:ea typeface="ＭＳ Ｐゴシック" pitchFamily="34" charset="-128"/>
              </a:rPr>
              <a:t>Can participate MEANINGFULLY in ALL learning experiences</a:t>
            </a:r>
          </a:p>
          <a:p>
            <a:pPr marL="69850" indent="0">
              <a:buFont typeface="Wingdings 2" pitchFamily="18" charset="2"/>
              <a:buNone/>
            </a:pPr>
            <a:r>
              <a:rPr lang="en-US" sz="2000" dirty="0" smtClean="0">
                <a:ea typeface="ＭＳ Ｐゴシック" pitchFamily="34" charset="-128"/>
              </a:rPr>
              <a:t>Their teachers have the </a:t>
            </a:r>
            <a:r>
              <a:rPr lang="en-US" sz="2000" b="1" dirty="0" smtClean="0">
                <a:ea typeface="ＭＳ Ｐゴシック" pitchFamily="34" charset="-128"/>
              </a:rPr>
              <a:t>support</a:t>
            </a:r>
            <a:r>
              <a:rPr lang="en-US" sz="2000" dirty="0" smtClean="0">
                <a:ea typeface="ＭＳ Ｐゴシック" pitchFamily="34" charset="-128"/>
              </a:rPr>
              <a:t> they need in order to help children be successful</a:t>
            </a:r>
          </a:p>
        </p:txBody>
      </p:sp>
      <p:pic>
        <p:nvPicPr>
          <p:cNvPr id="7172" name="Content Placeholder 4"/>
          <p:cNvPicPr>
            <a:picLocks noGrp="1" noChangeAspect="1"/>
          </p:cNvPicPr>
          <p:nvPr>
            <p:ph sz="quarter" idx="14"/>
          </p:nvPr>
        </p:nvPicPr>
        <p:blipFill>
          <a:blip r:embed="rId2" cstate="print"/>
          <a:srcRect/>
          <a:stretch>
            <a:fillRect/>
          </a:stretch>
        </p:blipFill>
        <p:spPr>
          <a:xfrm>
            <a:off x="5122863" y="2312988"/>
            <a:ext cx="2463800" cy="3494087"/>
          </a:xfrm>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2"/>
          <p:cNvSpPr>
            <a:spLocks noGrp="1" noChangeArrowheads="1"/>
          </p:cNvSpPr>
          <p:nvPr>
            <p:ph type="title"/>
          </p:nvPr>
        </p:nvSpPr>
        <p:spPr>
          <a:xfrm>
            <a:off x="533400" y="304800"/>
            <a:ext cx="8458200" cy="1295400"/>
          </a:xfrm>
        </p:spPr>
        <p:txBody>
          <a:bodyPr/>
          <a:lstStyle/>
          <a:p>
            <a:pPr eaLnBrk="1" hangingPunct="1"/>
            <a:r>
              <a:rPr lang="en-US" sz="3600">
                <a:latin typeface="Century Gothic" charset="0"/>
              </a:rPr>
              <a:t>Consultation &amp; </a:t>
            </a:r>
            <a:br>
              <a:rPr lang="en-US" sz="3600">
                <a:latin typeface="Century Gothic" charset="0"/>
              </a:rPr>
            </a:br>
            <a:r>
              <a:rPr lang="en-US" sz="3600">
                <a:latin typeface="Century Gothic" charset="0"/>
              </a:rPr>
              <a:t>			Distributed Instruction</a:t>
            </a:r>
          </a:p>
        </p:txBody>
      </p:sp>
      <p:sp>
        <p:nvSpPr>
          <p:cNvPr id="62466" name="Rectangle 3"/>
          <p:cNvSpPr>
            <a:spLocks noGrp="1" noChangeArrowheads="1"/>
          </p:cNvSpPr>
          <p:nvPr>
            <p:ph idx="1"/>
          </p:nvPr>
        </p:nvSpPr>
        <p:spPr>
          <a:xfrm>
            <a:off x="755650" y="1749425"/>
            <a:ext cx="7705725" cy="4167188"/>
          </a:xfrm>
        </p:spPr>
        <p:txBody>
          <a:bodyPr/>
          <a:lstStyle/>
          <a:p>
            <a:pPr eaLnBrk="1" hangingPunct="1">
              <a:lnSpc>
                <a:spcPct val="90000"/>
              </a:lnSpc>
              <a:buFont typeface="Wingdings" charset="0"/>
              <a:buNone/>
            </a:pPr>
            <a:r>
              <a:rPr lang="en-US" sz="3600">
                <a:latin typeface="Century Gothic" charset="0"/>
              </a:rPr>
              <a:t>Itinerant professionals should spend their time helping their ECE </a:t>
            </a:r>
            <a:r>
              <a:rPr lang="ja-JP" altLang="en-US" sz="3600">
                <a:latin typeface="Verdana" charset="0"/>
              </a:rPr>
              <a:t>‘</a:t>
            </a:r>
            <a:r>
              <a:rPr lang="en-US" altLang="ja-JP" sz="3600">
                <a:latin typeface="Century Gothic" charset="0"/>
              </a:rPr>
              <a:t>partner</a:t>
            </a:r>
            <a:r>
              <a:rPr lang="ja-JP" altLang="en-US" sz="3600">
                <a:latin typeface="Verdana" charset="0"/>
              </a:rPr>
              <a:t>’</a:t>
            </a:r>
            <a:r>
              <a:rPr lang="en-US" altLang="ja-JP" sz="3600">
                <a:latin typeface="Century Gothic" charset="0"/>
              </a:rPr>
              <a:t>, discussing and planning for learning opportunities that will be distributed across the day and will occur during the week between itinerant visits. </a:t>
            </a:r>
            <a:endParaRPr lang="en-US" sz="3600">
              <a:latin typeface="Century Gothic" charset="0"/>
            </a:endParaRPr>
          </a:p>
        </p:txBody>
      </p:sp>
    </p:spTree>
    <p:extLst>
      <p:ext uri="{BB962C8B-B14F-4D97-AF65-F5344CB8AC3E}">
        <p14:creationId xmlns:p14="http://schemas.microsoft.com/office/powerpoint/2010/main" val="197030226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Diagram 5"/>
          <p:cNvGraphicFramePr/>
          <p:nvPr>
            <p:extLst>
              <p:ext uri="{D42A27DB-BD31-4B8C-83A1-F6EECF244321}">
                <p14:modId xmlns:p14="http://schemas.microsoft.com/office/powerpoint/2010/main" val="2372091013"/>
              </p:ext>
            </p:extLst>
          </p:nvPr>
        </p:nvGraphicFramePr>
        <p:xfrm>
          <a:off x="914400" y="990600"/>
          <a:ext cx="7315200" cy="533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4655182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graphicEl>
                                              <a:dgm id="{315D4D20-EB72-4E8D-8E22-0F63BD9CAAF8}"/>
                                            </p:graphicEl>
                                          </p:spTgt>
                                        </p:tgtEl>
                                        <p:attrNameLst>
                                          <p:attrName>style.visibility</p:attrName>
                                        </p:attrNameLst>
                                      </p:cBhvr>
                                      <p:to>
                                        <p:strVal val="visible"/>
                                      </p:to>
                                    </p:set>
                                    <p:anim calcmode="lin" valueType="num">
                                      <p:cBhvr additive="base">
                                        <p:cTn id="7" dur="1000" fill="hold"/>
                                        <p:tgtEl>
                                          <p:spTgt spid="6">
                                            <p:graphicEl>
                                              <a:dgm id="{315D4D20-EB72-4E8D-8E22-0F63BD9CAAF8}"/>
                                            </p:graphicEl>
                                          </p:spTgt>
                                        </p:tgtEl>
                                        <p:attrNameLst>
                                          <p:attrName>ppt_x</p:attrName>
                                        </p:attrNameLst>
                                      </p:cBhvr>
                                      <p:tavLst>
                                        <p:tav tm="0">
                                          <p:val>
                                            <p:strVal val="0-#ppt_w/2"/>
                                          </p:val>
                                        </p:tav>
                                        <p:tav tm="100000">
                                          <p:val>
                                            <p:strVal val="#ppt_x"/>
                                          </p:val>
                                        </p:tav>
                                      </p:tavLst>
                                    </p:anim>
                                    <p:anim calcmode="lin" valueType="num">
                                      <p:cBhvr additive="base">
                                        <p:cTn id="8" dur="1000" fill="hold"/>
                                        <p:tgtEl>
                                          <p:spTgt spid="6">
                                            <p:graphicEl>
                                              <a:dgm id="{315D4D20-EB72-4E8D-8E22-0F63BD9CAAF8}"/>
                                            </p:graphicEl>
                                          </p:spTgt>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4" fill="hold" grpId="0" nodeType="afterEffect">
                                  <p:stCondLst>
                                    <p:cond delay="0"/>
                                  </p:stCondLst>
                                  <p:childTnLst>
                                    <p:set>
                                      <p:cBhvr>
                                        <p:cTn id="11" dur="1" fill="hold">
                                          <p:stCondLst>
                                            <p:cond delay="0"/>
                                          </p:stCondLst>
                                        </p:cTn>
                                        <p:tgtEl>
                                          <p:spTgt spid="6">
                                            <p:graphicEl>
                                              <a:dgm id="{72026B94-5DB2-455E-9B50-30187114EFB4}"/>
                                            </p:graphicEl>
                                          </p:spTgt>
                                        </p:tgtEl>
                                        <p:attrNameLst>
                                          <p:attrName>style.visibility</p:attrName>
                                        </p:attrNameLst>
                                      </p:cBhvr>
                                      <p:to>
                                        <p:strVal val="visible"/>
                                      </p:to>
                                    </p:set>
                                    <p:anim calcmode="lin" valueType="num">
                                      <p:cBhvr additive="base">
                                        <p:cTn id="12" dur="1000" fill="hold"/>
                                        <p:tgtEl>
                                          <p:spTgt spid="6">
                                            <p:graphicEl>
                                              <a:dgm id="{72026B94-5DB2-455E-9B50-30187114EFB4}"/>
                                            </p:graphicEl>
                                          </p:spTgt>
                                        </p:tgtEl>
                                        <p:attrNameLst>
                                          <p:attrName>ppt_x</p:attrName>
                                        </p:attrNameLst>
                                      </p:cBhvr>
                                      <p:tavLst>
                                        <p:tav tm="0">
                                          <p:val>
                                            <p:strVal val="#ppt_x"/>
                                          </p:val>
                                        </p:tav>
                                        <p:tav tm="100000">
                                          <p:val>
                                            <p:strVal val="#ppt_x"/>
                                          </p:val>
                                        </p:tav>
                                      </p:tavLst>
                                    </p:anim>
                                    <p:anim calcmode="lin" valueType="num">
                                      <p:cBhvr additive="base">
                                        <p:cTn id="13" dur="1000" fill="hold"/>
                                        <p:tgtEl>
                                          <p:spTgt spid="6">
                                            <p:graphicEl>
                                              <a:dgm id="{72026B94-5DB2-455E-9B50-30187114EFB4}"/>
                                            </p:graphicEl>
                                          </p:spTgt>
                                        </p:tgtEl>
                                        <p:attrNameLst>
                                          <p:attrName>ppt_y</p:attrName>
                                        </p:attrNameLst>
                                      </p:cBhvr>
                                      <p:tavLst>
                                        <p:tav tm="0">
                                          <p:val>
                                            <p:strVal val="1+#ppt_h/2"/>
                                          </p:val>
                                        </p:tav>
                                        <p:tav tm="100000">
                                          <p:val>
                                            <p:strVal val="#ppt_y"/>
                                          </p:val>
                                        </p:tav>
                                      </p:tavLst>
                                    </p:anim>
                                  </p:childTnLst>
                                </p:cTn>
                              </p:par>
                            </p:childTnLst>
                          </p:cTn>
                        </p:par>
                        <p:par>
                          <p:cTn id="14" fill="hold">
                            <p:stCondLst>
                              <p:cond delay="2000"/>
                            </p:stCondLst>
                            <p:childTnLst>
                              <p:par>
                                <p:cTn id="15" presetID="2" presetClass="entr" presetSubtype="2" fill="hold" grpId="0" nodeType="afterEffect">
                                  <p:stCondLst>
                                    <p:cond delay="0"/>
                                  </p:stCondLst>
                                  <p:childTnLst>
                                    <p:set>
                                      <p:cBhvr>
                                        <p:cTn id="16" dur="1" fill="hold">
                                          <p:stCondLst>
                                            <p:cond delay="0"/>
                                          </p:stCondLst>
                                        </p:cTn>
                                        <p:tgtEl>
                                          <p:spTgt spid="6">
                                            <p:graphicEl>
                                              <a:dgm id="{CC7EC158-D279-4377-9C55-BEC0CE58E4E1}"/>
                                            </p:graphicEl>
                                          </p:spTgt>
                                        </p:tgtEl>
                                        <p:attrNameLst>
                                          <p:attrName>style.visibility</p:attrName>
                                        </p:attrNameLst>
                                      </p:cBhvr>
                                      <p:to>
                                        <p:strVal val="visible"/>
                                      </p:to>
                                    </p:set>
                                    <p:anim calcmode="lin" valueType="num">
                                      <p:cBhvr additive="base">
                                        <p:cTn id="17" dur="1000" fill="hold"/>
                                        <p:tgtEl>
                                          <p:spTgt spid="6">
                                            <p:graphicEl>
                                              <a:dgm id="{CC7EC158-D279-4377-9C55-BEC0CE58E4E1}"/>
                                            </p:graphicEl>
                                          </p:spTgt>
                                        </p:tgtEl>
                                        <p:attrNameLst>
                                          <p:attrName>ppt_x</p:attrName>
                                        </p:attrNameLst>
                                      </p:cBhvr>
                                      <p:tavLst>
                                        <p:tav tm="0">
                                          <p:val>
                                            <p:strVal val="1+#ppt_w/2"/>
                                          </p:val>
                                        </p:tav>
                                        <p:tav tm="100000">
                                          <p:val>
                                            <p:strVal val="#ppt_x"/>
                                          </p:val>
                                        </p:tav>
                                      </p:tavLst>
                                    </p:anim>
                                    <p:anim calcmode="lin" valueType="num">
                                      <p:cBhvr additive="base">
                                        <p:cTn id="18" dur="1000" fill="hold"/>
                                        <p:tgtEl>
                                          <p:spTgt spid="6">
                                            <p:graphicEl>
                                              <a:dgm id="{CC7EC158-D279-4377-9C55-BEC0CE58E4E1}"/>
                                            </p:graphic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Sub>
          <a:bldDgm bld="one"/>
        </p:bldSub>
      </p:bldGraphic>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762000" y="231775"/>
            <a:ext cx="7696200" cy="1216025"/>
          </a:xfrm>
        </p:spPr>
        <p:txBody>
          <a:bodyPr/>
          <a:lstStyle/>
          <a:p>
            <a:r>
              <a:rPr lang="en-US">
                <a:latin typeface="Century Gothic" charset="0"/>
              </a:rPr>
              <a:t>Discussion</a:t>
            </a:r>
          </a:p>
        </p:txBody>
      </p:sp>
      <p:sp>
        <p:nvSpPr>
          <p:cNvPr id="60419" name="Rectangle 3"/>
          <p:cNvSpPr>
            <a:spLocks noGrp="1" noChangeArrowheads="1"/>
          </p:cNvSpPr>
          <p:nvPr>
            <p:ph type="body" idx="1"/>
          </p:nvPr>
        </p:nvSpPr>
        <p:spPr>
          <a:xfrm>
            <a:off x="457200" y="1752600"/>
            <a:ext cx="8382000" cy="4648200"/>
          </a:xfrm>
        </p:spPr>
        <p:txBody>
          <a:bodyPr/>
          <a:lstStyle/>
          <a:p>
            <a:pPr marL="457200" indent="-457200">
              <a:buFont typeface="Wingdings" charset="0"/>
              <a:buChar char="Ø"/>
            </a:pPr>
            <a:r>
              <a:rPr lang="en-US" sz="2800" dirty="0">
                <a:latin typeface="Century Gothic" charset="0"/>
              </a:rPr>
              <a:t>What are the benefits of communicating, </a:t>
            </a:r>
            <a:r>
              <a:rPr lang="en-US" sz="2800" i="1" dirty="0">
                <a:solidFill>
                  <a:srgbClr val="BF4D00"/>
                </a:solidFill>
                <a:latin typeface="Century Gothic" charset="0"/>
              </a:rPr>
              <a:t>before itinerant services begin</a:t>
            </a:r>
            <a:r>
              <a:rPr lang="en-US" sz="2800" dirty="0">
                <a:latin typeface="Century Gothic" charset="0"/>
              </a:rPr>
              <a:t>, the role and responsibilities of the Itinerant </a:t>
            </a:r>
            <a:r>
              <a:rPr lang="en-US" sz="2800" dirty="0" smtClean="0">
                <a:latin typeface="Century Gothic" charset="0"/>
              </a:rPr>
              <a:t>teacher </a:t>
            </a:r>
            <a:r>
              <a:rPr lang="en-US" sz="2800" dirty="0">
                <a:latin typeface="Century Gothic" charset="0"/>
              </a:rPr>
              <a:t>to</a:t>
            </a:r>
          </a:p>
          <a:p>
            <a:pPr marL="1008063" lvl="1" indent="-436563">
              <a:buFontTx/>
              <a:buChar char="•"/>
            </a:pPr>
            <a:r>
              <a:rPr lang="en-US" sz="2800" dirty="0">
                <a:latin typeface="Century Gothic" charset="0"/>
                <a:ea typeface="ＭＳ Ｐゴシック" charset="0"/>
              </a:rPr>
              <a:t>Director of the </a:t>
            </a:r>
            <a:r>
              <a:rPr lang="ja-JP" altLang="en-US" sz="2800" dirty="0">
                <a:latin typeface="Century Gothic" charset="0"/>
                <a:ea typeface="ＭＳ Ｐゴシック" charset="0"/>
              </a:rPr>
              <a:t>‘</a:t>
            </a:r>
            <a:r>
              <a:rPr lang="en-US" altLang="ja-JP" sz="2800" dirty="0">
                <a:latin typeface="Century Gothic" charset="0"/>
                <a:ea typeface="ＭＳ Ｐゴシック" charset="0"/>
              </a:rPr>
              <a:t>receiving</a:t>
            </a:r>
            <a:r>
              <a:rPr lang="ja-JP" altLang="en-US" sz="2800" dirty="0">
                <a:latin typeface="Century Gothic" charset="0"/>
                <a:ea typeface="ＭＳ Ｐゴシック" charset="0"/>
              </a:rPr>
              <a:t>’</a:t>
            </a:r>
            <a:r>
              <a:rPr lang="en-US" altLang="ja-JP" sz="2800" dirty="0">
                <a:latin typeface="Century Gothic" charset="0"/>
                <a:ea typeface="ＭＳ Ｐゴシック" charset="0"/>
              </a:rPr>
              <a:t> preschool or child care center? </a:t>
            </a:r>
          </a:p>
          <a:p>
            <a:pPr marL="1008063" lvl="1" indent="-436563">
              <a:buFontTx/>
              <a:buChar char="•"/>
            </a:pPr>
            <a:r>
              <a:rPr lang="en-US" sz="2800" dirty="0">
                <a:latin typeface="Century Gothic" charset="0"/>
                <a:ea typeface="ＭＳ Ｐゴシック" charset="0"/>
              </a:rPr>
              <a:t>Parent of the child receiving Itinerant services? </a:t>
            </a:r>
            <a:endParaRPr lang="en-US" sz="2800" dirty="0" smtClean="0">
              <a:latin typeface="Century Gothic" charset="0"/>
              <a:ea typeface="ＭＳ Ｐゴシック" charset="0"/>
            </a:endParaRPr>
          </a:p>
          <a:p>
            <a:pPr marL="1008063" lvl="1" indent="-436563">
              <a:buFontTx/>
              <a:buChar char="•"/>
            </a:pPr>
            <a:r>
              <a:rPr lang="en-US" sz="2800" dirty="0">
                <a:latin typeface="Century Gothic" charset="0"/>
                <a:ea typeface="ＭＳ Ｐゴシック" charset="0"/>
              </a:rPr>
              <a:t>ECE partner teacher/</a:t>
            </a:r>
            <a:r>
              <a:rPr lang="en-US" sz="2800" dirty="0" err="1">
                <a:latin typeface="Century Gothic" charset="0"/>
                <a:ea typeface="ＭＳ Ｐゴシック" charset="0"/>
              </a:rPr>
              <a:t>consultee</a:t>
            </a:r>
            <a:r>
              <a:rPr lang="en-US" sz="2800" dirty="0">
                <a:latin typeface="Century Gothic" charset="0"/>
                <a:ea typeface="ＭＳ Ｐゴシック" charset="0"/>
              </a:rPr>
              <a:t>?</a:t>
            </a:r>
          </a:p>
          <a:p>
            <a:pPr marL="571500" lvl="1" indent="0">
              <a:buNone/>
            </a:pPr>
            <a:endParaRPr lang="en-US" sz="2800" dirty="0">
              <a:latin typeface="Century Gothic" charset="0"/>
              <a:ea typeface="ＭＳ Ｐゴシック" charset="0"/>
            </a:endParaRPr>
          </a:p>
        </p:txBody>
      </p:sp>
    </p:spTree>
    <p:extLst>
      <p:ext uri="{BB962C8B-B14F-4D97-AF65-F5344CB8AC3E}">
        <p14:creationId xmlns:p14="http://schemas.microsoft.com/office/powerpoint/2010/main" val="250659896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a:xfrm>
            <a:off x="503872" y="762000"/>
            <a:ext cx="8015287" cy="914400"/>
          </a:xfrm>
        </p:spPr>
        <p:txBody>
          <a:bodyPr/>
          <a:lstStyle/>
          <a:p>
            <a:r>
              <a:rPr lang="en-US" sz="3600" dirty="0">
                <a:latin typeface="Century Gothic" charset="0"/>
              </a:rPr>
              <a:t>Discussion…continued</a:t>
            </a:r>
          </a:p>
        </p:txBody>
      </p:sp>
      <p:sp>
        <p:nvSpPr>
          <p:cNvPr id="62467" name="Rectangle 3"/>
          <p:cNvSpPr>
            <a:spLocks noGrp="1" noChangeArrowheads="1"/>
          </p:cNvSpPr>
          <p:nvPr>
            <p:ph type="body" sz="half" idx="1"/>
          </p:nvPr>
        </p:nvSpPr>
        <p:spPr/>
        <p:txBody>
          <a:bodyPr/>
          <a:lstStyle/>
          <a:p>
            <a:pPr>
              <a:buFont typeface="Wingdings" charset="0"/>
              <a:buChar char="Ø"/>
            </a:pPr>
            <a:endParaRPr lang="en-US" sz="900" dirty="0">
              <a:latin typeface="Arial" charset="0"/>
            </a:endParaRPr>
          </a:p>
          <a:p>
            <a:pPr>
              <a:buFont typeface="Wingdings" charset="0"/>
              <a:buNone/>
            </a:pPr>
            <a:r>
              <a:rPr lang="en-US" sz="2800" dirty="0" smtClean="0">
                <a:latin typeface="Century Gothic" charset="0"/>
              </a:rPr>
              <a:t>What </a:t>
            </a:r>
            <a:r>
              <a:rPr lang="en-US" sz="2800" dirty="0">
                <a:latin typeface="Century Gothic" charset="0"/>
              </a:rPr>
              <a:t>are the limitations of failing to communicate the role and responsibilities of the Itinerant </a:t>
            </a:r>
            <a:r>
              <a:rPr lang="en-US" sz="2800" dirty="0" smtClean="0">
                <a:latin typeface="Century Gothic" charset="0"/>
              </a:rPr>
              <a:t>professional </a:t>
            </a:r>
            <a:r>
              <a:rPr lang="en-US" sz="2800" i="1" dirty="0">
                <a:solidFill>
                  <a:srgbClr val="BF4D00"/>
                </a:solidFill>
                <a:latin typeface="Century Gothic" charset="0"/>
              </a:rPr>
              <a:t>before itinerant services begin</a:t>
            </a:r>
            <a:r>
              <a:rPr lang="en-US" sz="2800" dirty="0" smtClean="0">
                <a:latin typeface="Century Gothic" charset="0"/>
              </a:rPr>
              <a:t>? </a:t>
            </a:r>
            <a:endParaRPr lang="en-US" sz="2800" dirty="0">
              <a:latin typeface="Century Gothic" charset="0"/>
            </a:endParaRPr>
          </a:p>
        </p:txBody>
      </p:sp>
      <p:sp>
        <p:nvSpPr>
          <p:cNvPr id="2" name="Content Placeholder 1"/>
          <p:cNvSpPr>
            <a:spLocks noGrp="1"/>
          </p:cNvSpPr>
          <p:nvPr>
            <p:ph sz="half" idx="2"/>
          </p:nvPr>
        </p:nvSpPr>
        <p:spPr/>
        <p:txBody>
          <a:bodyPr/>
          <a:lstStyle/>
          <a:p>
            <a:endParaRPr lang="en-US"/>
          </a:p>
        </p:txBody>
      </p:sp>
      <p:pic>
        <p:nvPicPr>
          <p:cNvPr id="79874" name="Picture 2" descr="C:\Users\ldinneb\AppData\Local\Microsoft\Windows\Temporary Internet Files\Content.IE5\VK4E5D3E\MC900037063[1].wm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400" y="3124200"/>
            <a:ext cx="7619999" cy="3429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3537244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ext uri="{D42A27DB-BD31-4B8C-83A1-F6EECF244321}">
                <p14:modId xmlns:p14="http://schemas.microsoft.com/office/powerpoint/2010/main" val="2736271383"/>
              </p:ext>
            </p:extLst>
          </p:nvPr>
        </p:nvGraphicFramePr>
        <p:xfrm>
          <a:off x="990600" y="1981200"/>
          <a:ext cx="6691313" cy="42195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itle 5"/>
          <p:cNvSpPr>
            <a:spLocks noGrp="1"/>
          </p:cNvSpPr>
          <p:nvPr>
            <p:ph type="title"/>
          </p:nvPr>
        </p:nvSpPr>
        <p:spPr>
          <a:xfrm>
            <a:off x="990600" y="609600"/>
            <a:ext cx="7024687" cy="1143000"/>
          </a:xfrm>
        </p:spPr>
        <p:txBody>
          <a:bodyPr/>
          <a:lstStyle/>
          <a:p>
            <a:r>
              <a:rPr lang="en-US" dirty="0" smtClean="0"/>
              <a:t>Steps in the Process</a:t>
            </a:r>
            <a:endParaRPr lang="en-US" dirty="0"/>
          </a:p>
        </p:txBody>
      </p:sp>
    </p:spTree>
    <p:extLst>
      <p:ext uri="{BB962C8B-B14F-4D97-AF65-F5344CB8AC3E}">
        <p14:creationId xmlns:p14="http://schemas.microsoft.com/office/powerpoint/2010/main" val="178068410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1066800" y="609600"/>
            <a:ext cx="7024688" cy="1143000"/>
          </a:xfrm>
        </p:spPr>
        <p:txBody>
          <a:bodyPr/>
          <a:lstStyle/>
          <a:p>
            <a:r>
              <a:rPr lang="en-US" dirty="0" smtClean="0">
                <a:ea typeface="ＭＳ Ｐゴシック" pitchFamily="34" charset="-128"/>
              </a:rPr>
              <a:t/>
            </a:r>
            <a:br>
              <a:rPr lang="en-US" dirty="0" smtClean="0">
                <a:ea typeface="ＭＳ Ｐゴシック" pitchFamily="34" charset="-128"/>
              </a:rPr>
            </a:br>
            <a:r>
              <a:rPr lang="en-US" dirty="0" smtClean="0">
                <a:ea typeface="ＭＳ Ｐゴシック" pitchFamily="34" charset="-128"/>
              </a:rPr>
              <a:t/>
            </a:r>
            <a:br>
              <a:rPr lang="en-US" dirty="0" smtClean="0">
                <a:ea typeface="ＭＳ Ｐゴシック" pitchFamily="34" charset="-128"/>
              </a:rPr>
            </a:br>
            <a:r>
              <a:rPr lang="en-US" dirty="0" smtClean="0">
                <a:ea typeface="ＭＳ Ｐゴシック" pitchFamily="34" charset="-128"/>
              </a:rPr>
              <a:t/>
            </a:r>
            <a:br>
              <a:rPr lang="en-US" dirty="0" smtClean="0">
                <a:ea typeface="ＭＳ Ｐゴシック" pitchFamily="34" charset="-128"/>
              </a:rPr>
            </a:br>
            <a:r>
              <a:rPr lang="en-US" sz="3200" dirty="0" smtClean="0">
                <a:ea typeface="ＭＳ Ｐゴシック" pitchFamily="34" charset="-128"/>
              </a:rPr>
              <a:t>Step 1: Determine SMART IEP Objectives (Jung, 2007)</a:t>
            </a:r>
          </a:p>
        </p:txBody>
      </p:sp>
      <p:sp>
        <p:nvSpPr>
          <p:cNvPr id="3" name="Content Placeholder 2"/>
          <p:cNvSpPr>
            <a:spLocks noGrp="1"/>
          </p:cNvSpPr>
          <p:nvPr>
            <p:ph idx="1"/>
          </p:nvPr>
        </p:nvSpPr>
        <p:spPr>
          <a:xfrm>
            <a:off x="990600" y="1676400"/>
            <a:ext cx="6777038" cy="3733800"/>
          </a:xfrm>
        </p:spPr>
        <p:txBody>
          <a:bodyPr/>
          <a:lstStyle/>
          <a:p>
            <a:pPr marL="69850" indent="0">
              <a:buFont typeface="Wingdings 2" pitchFamily="18" charset="2"/>
              <a:buNone/>
              <a:defRPr/>
            </a:pPr>
            <a:r>
              <a:rPr lang="en-US" dirty="0" smtClean="0"/>
              <a:t>The </a:t>
            </a:r>
            <a:r>
              <a:rPr lang="en-US" dirty="0"/>
              <a:t>IEP team should make sure that all IEP objectives are:</a:t>
            </a:r>
          </a:p>
          <a:p>
            <a:pPr>
              <a:defRPr/>
            </a:pPr>
            <a:r>
              <a:rPr lang="en-US" dirty="0"/>
              <a:t>Specific</a:t>
            </a:r>
          </a:p>
          <a:p>
            <a:pPr>
              <a:defRPr/>
            </a:pPr>
            <a:r>
              <a:rPr lang="en-US" dirty="0"/>
              <a:t>Measurable</a:t>
            </a:r>
          </a:p>
          <a:p>
            <a:pPr>
              <a:defRPr/>
            </a:pPr>
            <a:r>
              <a:rPr lang="en-US" dirty="0"/>
              <a:t>Attainable</a:t>
            </a:r>
          </a:p>
          <a:p>
            <a:pPr>
              <a:defRPr/>
            </a:pPr>
            <a:r>
              <a:rPr lang="en-US" dirty="0"/>
              <a:t>Routines-based</a:t>
            </a:r>
          </a:p>
          <a:p>
            <a:pPr>
              <a:defRPr/>
            </a:pPr>
            <a:r>
              <a:rPr lang="en-US" dirty="0"/>
              <a:t>Tied to a functional priority (and linked to district or state curriculum guidelines, where appropriate or required)</a:t>
            </a:r>
          </a:p>
          <a:p>
            <a:pPr>
              <a:defRPr/>
            </a:pPr>
            <a:endParaRPr lang="en-US"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r>
              <a:rPr lang="en-US" sz="2400" smtClean="0">
                <a:ea typeface="ＭＳ Ｐゴシック" pitchFamily="34" charset="-128"/>
              </a:rPr>
              <a:t>Examining Implementation of Embedded Intervention through Observation (EIEIO; McWilliam &amp; Scott, 2001)</a:t>
            </a:r>
          </a:p>
        </p:txBody>
      </p:sp>
      <p:sp>
        <p:nvSpPr>
          <p:cNvPr id="21507" name="Content Placeholder 2"/>
          <p:cNvSpPr>
            <a:spLocks noGrp="1"/>
          </p:cNvSpPr>
          <p:nvPr>
            <p:ph sz="quarter" idx="4294967295"/>
          </p:nvPr>
        </p:nvSpPr>
        <p:spPr>
          <a:xfrm>
            <a:off x="533400" y="2312988"/>
            <a:ext cx="8001000" cy="3706812"/>
          </a:xfrm>
        </p:spPr>
        <p:txBody>
          <a:bodyPr/>
          <a:lstStyle/>
          <a:p>
            <a:r>
              <a:rPr lang="en-US" smtClean="0">
                <a:ea typeface="ＭＳ Ｐゴシック" pitchFamily="34" charset="-128"/>
              </a:rPr>
              <a:t>Records the frequency with which individual goals are addressed during classroom routines</a:t>
            </a:r>
          </a:p>
          <a:p>
            <a:r>
              <a:rPr lang="en-US" smtClean="0">
                <a:ea typeface="ＭＳ Ｐゴシック" pitchFamily="34" charset="-128"/>
              </a:rPr>
              <a:t>If goals ARE being addressed frequently, teachers are using embedded intervention.</a:t>
            </a:r>
          </a:p>
          <a:p>
            <a:r>
              <a:rPr lang="en-US" smtClean="0">
                <a:ea typeface="ＭＳ Ｐゴシック" pitchFamily="34" charset="-128"/>
              </a:rPr>
              <a:t>If goals CANNOT be addressed during routines, they may not be functional.</a:t>
            </a:r>
          </a:p>
          <a:p>
            <a:r>
              <a:rPr lang="en-US" smtClean="0">
                <a:ea typeface="ＭＳ Ｐゴシック" pitchFamily="34" charset="-128"/>
              </a:rPr>
              <a:t>If goals CAN be addressed during routines, but are NOT, teachers may need more help planning and implementing.</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8229600" cy="4953000"/>
          </a:xfrm>
        </p:spPr>
        <p:txBody>
          <a:bodyPr>
            <a:normAutofit/>
          </a:bodyPr>
          <a:lstStyle/>
          <a:p>
            <a:pPr marL="461963" indent="-461963" eaLnBrk="1" hangingPunct="1">
              <a:spcBef>
                <a:spcPts val="1800"/>
              </a:spcBef>
              <a:buFont typeface="Arial" pitchFamily="34" charset="0"/>
              <a:buNone/>
            </a:pPr>
            <a:r>
              <a:rPr lang="en-US" sz="2800" b="1" smtClean="0">
                <a:latin typeface="Arial" pitchFamily="34" charset="0"/>
                <a:ea typeface="ＭＳ Ｐゴシック" pitchFamily="34" charset="-128"/>
              </a:rPr>
              <a:t>1. </a:t>
            </a:r>
            <a:r>
              <a:rPr lang="en-US" sz="2800" smtClean="0">
                <a:latin typeface="Arial" pitchFamily="34" charset="0"/>
                <a:ea typeface="ＭＳ Ｐゴシック" pitchFamily="34" charset="-128"/>
              </a:rPr>
              <a:t>Present levels of academic achievement and functional performance, including:</a:t>
            </a:r>
          </a:p>
          <a:p>
            <a:pPr marL="461963" indent="-461963" eaLnBrk="1" hangingPunct="1">
              <a:spcBef>
                <a:spcPts val="1800"/>
              </a:spcBef>
            </a:pPr>
            <a:r>
              <a:rPr lang="en-US" sz="2400" smtClean="0">
                <a:solidFill>
                  <a:srgbClr val="4B5A6F"/>
                </a:solidFill>
                <a:latin typeface="Arial" pitchFamily="34" charset="0"/>
                <a:ea typeface="ＭＳ Ｐゴシック" pitchFamily="34" charset="-128"/>
              </a:rPr>
              <a:t>How the child's disability affects the child's involvement and progress in the general education curriculum (i.e., the same curriculum as for nondisabled children), or </a:t>
            </a:r>
          </a:p>
          <a:p>
            <a:pPr marL="461963" indent="-461963" eaLnBrk="1" hangingPunct="1">
              <a:spcBef>
                <a:spcPts val="1800"/>
              </a:spcBef>
            </a:pPr>
            <a:r>
              <a:rPr lang="en-US" sz="2400" smtClean="0">
                <a:solidFill>
                  <a:srgbClr val="4B5A6F"/>
                </a:solidFill>
                <a:latin typeface="Arial" pitchFamily="34" charset="0"/>
                <a:ea typeface="ＭＳ Ｐゴシック" pitchFamily="34" charset="-128"/>
              </a:rPr>
              <a:t>For preschool children, as appropriate, how the disability affects the child's participation in appropriate activities</a:t>
            </a:r>
          </a:p>
          <a:p>
            <a:pPr marL="461963" indent="-461963" algn="r" eaLnBrk="1" hangingPunct="1">
              <a:spcBef>
                <a:spcPts val="1800"/>
              </a:spcBef>
              <a:buFont typeface="Arial" pitchFamily="34" charset="0"/>
              <a:buNone/>
            </a:pPr>
            <a:r>
              <a:rPr lang="en-US" sz="1400" smtClean="0">
                <a:solidFill>
                  <a:srgbClr val="7F7F7F"/>
                </a:solidFill>
                <a:latin typeface="Arial" pitchFamily="34" charset="0"/>
                <a:ea typeface="ＭＳ Ｐゴシック" pitchFamily="34" charset="-128"/>
              </a:rPr>
              <a:t>34 CFR §300.320-324</a:t>
            </a:r>
          </a:p>
        </p:txBody>
      </p:sp>
      <p:sp>
        <p:nvSpPr>
          <p:cNvPr id="58370"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9DB38261-B875-4118-A434-642FE81E4E79}" type="slidenum">
              <a:rPr lang="en-US" sz="1200">
                <a:solidFill>
                  <a:srgbClr val="898989"/>
                </a:solidFill>
              </a:rPr>
              <a:pPr eaLnBrk="1" hangingPunct="1"/>
              <a:t>37</a:t>
            </a:fld>
            <a:endParaRPr lang="en-US" sz="1200">
              <a:solidFill>
                <a:srgbClr val="898989"/>
              </a:solidFill>
            </a:endParaRPr>
          </a:p>
        </p:txBody>
      </p:sp>
      <p:sp>
        <p:nvSpPr>
          <p:cNvPr id="2" name="Title 1"/>
          <p:cNvSpPr>
            <a:spLocks noGrp="1"/>
          </p:cNvSpPr>
          <p:nvPr>
            <p:ph type="title"/>
          </p:nvPr>
        </p:nvSpPr>
        <p:spPr>
          <a:xfrm>
            <a:off x="990600" y="381000"/>
            <a:ext cx="7024687" cy="1143000"/>
          </a:xfrm>
        </p:spPr>
        <p:txBody>
          <a:bodyPr wrap="square" numCol="1" compatLnSpc="1">
            <a:prstTxWarp prst="textNoShape">
              <a:avLst/>
            </a:prstTxWarp>
          </a:bodyPr>
          <a:lstStyle/>
          <a:p>
            <a:r>
              <a:rPr lang="en-US" sz="4000" dirty="0" smtClean="0">
                <a:effectLst>
                  <a:outerShdw blurRad="38100" dist="38100" dir="2700000" algn="tl">
                    <a:srgbClr val="C0C0C0"/>
                  </a:outerShdw>
                </a:effectLst>
                <a:latin typeface="Georgia" pitchFamily="18" charset="0"/>
                <a:ea typeface="ＭＳ Ｐゴシック" pitchFamily="34" charset="-128"/>
              </a:rPr>
              <a:t>the IEP: IDEA Requirements</a:t>
            </a:r>
          </a:p>
        </p:txBody>
      </p:sp>
    </p:spTree>
    <p:extLst>
      <p:ext uri="{BB962C8B-B14F-4D97-AF65-F5344CB8AC3E}">
        <p14:creationId xmlns:p14="http://schemas.microsoft.com/office/powerpoint/2010/main" val="372811211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itle 1"/>
          <p:cNvSpPr>
            <a:spLocks noGrp="1"/>
          </p:cNvSpPr>
          <p:nvPr>
            <p:ph type="title"/>
          </p:nvPr>
        </p:nvSpPr>
        <p:spPr>
          <a:xfrm>
            <a:off x="990600" y="533400"/>
            <a:ext cx="7024687" cy="1143000"/>
          </a:xfrm>
        </p:spPr>
        <p:txBody>
          <a:bodyPr wrap="square" numCol="1" compatLnSpc="1">
            <a:prstTxWarp prst="textNoShape">
              <a:avLst/>
            </a:prstTxWarp>
            <a:noAutofit/>
          </a:bodyPr>
          <a:lstStyle/>
          <a:p>
            <a:pPr eaLnBrk="1" hangingPunct="1"/>
            <a:r>
              <a:rPr lang="en-US" sz="4000" dirty="0" smtClean="0">
                <a:effectLst>
                  <a:outerShdw blurRad="38100" dist="38100" dir="2700000" algn="tl">
                    <a:srgbClr val="C0C0C0"/>
                  </a:outerShdw>
                </a:effectLst>
                <a:latin typeface="Georgia" pitchFamily="18" charset="0"/>
                <a:ea typeface="ＭＳ Ｐゴシック" pitchFamily="34" charset="-128"/>
              </a:rPr>
              <a:t>the IEP: IDEA Requirements</a:t>
            </a:r>
          </a:p>
        </p:txBody>
      </p:sp>
      <p:sp>
        <p:nvSpPr>
          <p:cNvPr id="89091" name="Content Placeholder 2"/>
          <p:cNvSpPr>
            <a:spLocks noGrp="1"/>
          </p:cNvSpPr>
          <p:nvPr>
            <p:ph idx="1"/>
          </p:nvPr>
        </p:nvSpPr>
        <p:spPr>
          <a:xfrm>
            <a:off x="457200" y="2133600"/>
            <a:ext cx="8229600" cy="4953000"/>
          </a:xfrm>
        </p:spPr>
        <p:txBody>
          <a:bodyPr/>
          <a:lstStyle/>
          <a:p>
            <a:pPr marL="396875" indent="-396875" eaLnBrk="1" hangingPunct="1">
              <a:spcBef>
                <a:spcPts val="1800"/>
              </a:spcBef>
              <a:buFont typeface="Arial" pitchFamily="34" charset="0"/>
              <a:buNone/>
            </a:pPr>
            <a:r>
              <a:rPr lang="en-US" sz="2800" b="1" dirty="0" smtClean="0">
                <a:latin typeface="Arial" pitchFamily="34" charset="0"/>
                <a:ea typeface="ＭＳ Ｐゴシック" pitchFamily="34" charset="-128"/>
              </a:rPr>
              <a:t>2. </a:t>
            </a:r>
            <a:r>
              <a:rPr lang="en-US" sz="2800" dirty="0" smtClean="0">
                <a:latin typeface="Arial" pitchFamily="34" charset="0"/>
                <a:ea typeface="ＭＳ Ｐゴシック" pitchFamily="34" charset="-128"/>
              </a:rPr>
              <a:t>Measurable annual goals, including academic and functional goals:</a:t>
            </a:r>
          </a:p>
          <a:p>
            <a:pPr marL="396875" indent="-396875" eaLnBrk="1" hangingPunct="1">
              <a:spcBef>
                <a:spcPts val="1800"/>
              </a:spcBef>
            </a:pPr>
            <a:r>
              <a:rPr lang="en-US" sz="2400" dirty="0" smtClean="0">
                <a:solidFill>
                  <a:srgbClr val="4B5A6F"/>
                </a:solidFill>
                <a:latin typeface="Arial" pitchFamily="34" charset="0"/>
                <a:ea typeface="ＭＳ Ｐゴシック" pitchFamily="34" charset="-128"/>
              </a:rPr>
              <a:t>Related to the child's needs that result from the disability to enable the child to be involved in and make progress in the general education curriculum, and</a:t>
            </a:r>
          </a:p>
          <a:p>
            <a:pPr marL="396875" indent="-396875" eaLnBrk="1" hangingPunct="1">
              <a:spcBef>
                <a:spcPts val="1800"/>
              </a:spcBef>
            </a:pPr>
            <a:r>
              <a:rPr lang="en-US" sz="2400" dirty="0" smtClean="0">
                <a:solidFill>
                  <a:srgbClr val="4B5A6F"/>
                </a:solidFill>
                <a:latin typeface="Arial" pitchFamily="34" charset="0"/>
                <a:ea typeface="ＭＳ Ｐゴシック" pitchFamily="34" charset="-128"/>
              </a:rPr>
              <a:t>Meet each of the child's other educational needs that result from the child's disability</a:t>
            </a:r>
          </a:p>
          <a:p>
            <a:pPr marL="917575" lvl="2" indent="-342900" eaLnBrk="1" hangingPunct="1">
              <a:spcBef>
                <a:spcPts val="1800"/>
              </a:spcBef>
              <a:buFont typeface="Lucida Grande" charset="0"/>
              <a:buChar char="-"/>
            </a:pPr>
            <a:r>
              <a:rPr lang="en-US" sz="2000" dirty="0" smtClean="0">
                <a:solidFill>
                  <a:srgbClr val="4B5A6F"/>
                </a:solidFill>
                <a:latin typeface="Arial" pitchFamily="34" charset="0"/>
                <a:ea typeface="ＭＳ Ｐゴシック" pitchFamily="34" charset="-128"/>
              </a:rPr>
              <a:t>Where required, benchmarks or short-term objectives must be included</a:t>
            </a:r>
          </a:p>
          <a:p>
            <a:pPr marL="396875" indent="-396875" algn="r" eaLnBrk="1" hangingPunct="1">
              <a:spcBef>
                <a:spcPts val="1800"/>
              </a:spcBef>
              <a:buFont typeface="Arial" pitchFamily="34" charset="0"/>
              <a:buNone/>
            </a:pPr>
            <a:r>
              <a:rPr lang="en-US" sz="1400" dirty="0" smtClean="0">
                <a:solidFill>
                  <a:srgbClr val="7F7F7F"/>
                </a:solidFill>
                <a:latin typeface="Arial" pitchFamily="34" charset="0"/>
                <a:ea typeface="ＭＳ Ｐゴシック" pitchFamily="34" charset="-128"/>
              </a:rPr>
              <a:t>34 CFR §300.320-324</a:t>
            </a:r>
          </a:p>
        </p:txBody>
      </p:sp>
      <p:sp>
        <p:nvSpPr>
          <p:cNvPr id="60419"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EA83C963-1B41-4631-BB8C-292EEFD00F0B}" type="slidenum">
              <a:rPr lang="en-US" sz="1200">
                <a:solidFill>
                  <a:srgbClr val="898989"/>
                </a:solidFill>
              </a:rPr>
              <a:pPr eaLnBrk="1" hangingPunct="1"/>
              <a:t>38</a:t>
            </a:fld>
            <a:endParaRPr lang="en-US" sz="1200">
              <a:solidFill>
                <a:srgbClr val="898989"/>
              </a:solidFill>
            </a:endParaRPr>
          </a:p>
        </p:txBody>
      </p:sp>
    </p:spTree>
    <p:extLst>
      <p:ext uri="{BB962C8B-B14F-4D97-AF65-F5344CB8AC3E}">
        <p14:creationId xmlns:p14="http://schemas.microsoft.com/office/powerpoint/2010/main" val="306670976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itle 1"/>
          <p:cNvSpPr>
            <a:spLocks noGrp="1"/>
          </p:cNvSpPr>
          <p:nvPr>
            <p:ph type="title"/>
          </p:nvPr>
        </p:nvSpPr>
        <p:spPr>
          <a:xfrm>
            <a:off x="1066800" y="457200"/>
            <a:ext cx="7024687" cy="1143000"/>
          </a:xfrm>
        </p:spPr>
        <p:txBody>
          <a:bodyPr wrap="square" numCol="1" compatLnSpc="1">
            <a:prstTxWarp prst="textNoShape">
              <a:avLst/>
            </a:prstTxWarp>
            <a:noAutofit/>
          </a:bodyPr>
          <a:lstStyle/>
          <a:p>
            <a:pPr eaLnBrk="1" hangingPunct="1"/>
            <a:r>
              <a:rPr lang="en-US" sz="4000" dirty="0" smtClean="0">
                <a:effectLst>
                  <a:outerShdw blurRad="38100" dist="38100" dir="2700000" algn="tl">
                    <a:srgbClr val="C0C0C0"/>
                  </a:outerShdw>
                </a:effectLst>
                <a:latin typeface="Georgia" pitchFamily="18" charset="0"/>
                <a:ea typeface="ＭＳ Ｐゴシック" pitchFamily="34" charset="-128"/>
              </a:rPr>
              <a:t>the IEP: IDEA Requirements</a:t>
            </a:r>
          </a:p>
        </p:txBody>
      </p:sp>
      <p:pic>
        <p:nvPicPr>
          <p:cNvPr id="62466" name="Content Placeholder 3" descr="tire-pair.png"/>
          <p:cNvPicPr>
            <a:picLocks noGrp="1" noChangeAspect="1"/>
          </p:cNvPicPr>
          <p:nvPr>
            <p:ph sz="half" idx="4294967295"/>
          </p:nvPr>
        </p:nvPicPr>
        <p:blipFill>
          <a:blip r:embed="rId3">
            <a:extLst>
              <a:ext uri="{28A0092B-C50C-407E-A947-70E740481C1C}">
                <a14:useLocalDpi xmlns:a14="http://schemas.microsoft.com/office/drawing/2010/main" val="0"/>
              </a:ext>
            </a:extLst>
          </a:blip>
          <a:srcRect l="-15228" r="-15228"/>
          <a:stretch>
            <a:fillRect/>
          </a:stretch>
        </p:blipFill>
        <p:spPr>
          <a:xfrm>
            <a:off x="457200" y="1600200"/>
            <a:ext cx="4038600" cy="4525963"/>
          </a:xfrm>
          <a:prstGeom prst="rect">
            <a:avLst/>
          </a:prstGeom>
        </p:spPr>
      </p:pic>
      <p:sp>
        <p:nvSpPr>
          <p:cNvPr id="2" name="Content Placeholder 1"/>
          <p:cNvSpPr>
            <a:spLocks noGrp="1"/>
          </p:cNvSpPr>
          <p:nvPr>
            <p:ph sz="half" idx="4294967295"/>
          </p:nvPr>
        </p:nvSpPr>
        <p:spPr>
          <a:xfrm>
            <a:off x="4419600" y="2209800"/>
            <a:ext cx="4038600" cy="4525963"/>
          </a:xfrm>
          <a:prstGeom prst="rect">
            <a:avLst/>
          </a:prstGeom>
        </p:spPr>
        <p:txBody>
          <a:bodyPr/>
          <a:lstStyle/>
          <a:p>
            <a:pPr marL="396875" indent="-396875" eaLnBrk="1" hangingPunct="1">
              <a:spcBef>
                <a:spcPts val="1800"/>
              </a:spcBef>
              <a:buFont typeface="Arial" pitchFamily="34" charset="0"/>
              <a:buNone/>
            </a:pPr>
            <a:r>
              <a:rPr lang="en-US" b="1" dirty="0" smtClean="0">
                <a:latin typeface="Arial" pitchFamily="34" charset="0"/>
                <a:ea typeface="ＭＳ Ｐゴシック" pitchFamily="34" charset="-128"/>
              </a:rPr>
              <a:t>3. </a:t>
            </a:r>
            <a:r>
              <a:rPr lang="en-US" dirty="0" smtClean="0">
                <a:latin typeface="Arial" pitchFamily="34" charset="0"/>
                <a:ea typeface="ＭＳ Ｐゴシック" pitchFamily="34" charset="-128"/>
              </a:rPr>
              <a:t>A description of how progress will be measured and when progress reports will be provided.</a:t>
            </a:r>
            <a:endParaRPr lang="en-US" dirty="0" smtClean="0">
              <a:solidFill>
                <a:srgbClr val="4B5A6F"/>
              </a:solidFill>
              <a:latin typeface="Arial" pitchFamily="34" charset="0"/>
              <a:ea typeface="ＭＳ Ｐゴシック" pitchFamily="34" charset="-128"/>
            </a:endParaRPr>
          </a:p>
          <a:p>
            <a:pPr marL="396875" indent="-396875" algn="r" eaLnBrk="1" hangingPunct="1">
              <a:spcBef>
                <a:spcPts val="1800"/>
              </a:spcBef>
              <a:buFont typeface="Arial" pitchFamily="34" charset="0"/>
              <a:buNone/>
            </a:pPr>
            <a:r>
              <a:rPr lang="en-US" sz="1400" dirty="0" smtClean="0">
                <a:solidFill>
                  <a:srgbClr val="7F7F7F"/>
                </a:solidFill>
                <a:latin typeface="Arial" pitchFamily="34" charset="0"/>
                <a:ea typeface="ＭＳ Ｐゴシック" pitchFamily="34" charset="-128"/>
              </a:rPr>
              <a:t>34 CFR §300.320-324</a:t>
            </a:r>
          </a:p>
        </p:txBody>
      </p:sp>
      <p:sp>
        <p:nvSpPr>
          <p:cNvPr id="62468" name="Slide Number Placeholder 4"/>
          <p:cNvSpPr>
            <a:spLocks noGrp="1"/>
          </p:cNvSpPr>
          <p:nvPr>
            <p:ph type="sldNum" sz="quarter" idx="4294967295"/>
          </p:nvPr>
        </p:nvSpPr>
        <p:spPr bwMode="auto">
          <a:xfrm>
            <a:off x="6858000" y="632460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E975ED3B-5BDC-4179-AF61-F0ABC495E0A9}" type="slidenum">
              <a:rPr lang="en-US" sz="1200">
                <a:solidFill>
                  <a:srgbClr val="898989"/>
                </a:solidFill>
              </a:rPr>
              <a:pPr eaLnBrk="1" hangingPunct="1"/>
              <a:t>39</a:t>
            </a:fld>
            <a:endParaRPr lang="en-US" sz="1200">
              <a:solidFill>
                <a:srgbClr val="898989"/>
              </a:solidFill>
            </a:endParaRPr>
          </a:p>
        </p:txBody>
      </p:sp>
    </p:spTree>
    <p:extLst>
      <p:ext uri="{BB962C8B-B14F-4D97-AF65-F5344CB8AC3E}">
        <p14:creationId xmlns:p14="http://schemas.microsoft.com/office/powerpoint/2010/main" val="379857253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762000" y="228600"/>
            <a:ext cx="7448550" cy="914400"/>
          </a:xfrm>
        </p:spPr>
        <p:txBody>
          <a:bodyPr/>
          <a:lstStyle/>
          <a:p>
            <a:pPr eaLnBrk="1" hangingPunct="1"/>
            <a:r>
              <a:rPr lang="en-US">
                <a:latin typeface="Century Gothic" charset="0"/>
              </a:rPr>
              <a:t>Access</a:t>
            </a:r>
          </a:p>
        </p:txBody>
      </p:sp>
      <p:pic>
        <p:nvPicPr>
          <p:cNvPr id="23555" name="Picture 5" descr="Picture3"/>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609600" y="2087563"/>
            <a:ext cx="3886200" cy="3444875"/>
          </a:xfrm>
          <a:noFill/>
        </p:spPr>
      </p:pic>
      <p:sp>
        <p:nvSpPr>
          <p:cNvPr id="23556" name="Rectangle 3"/>
          <p:cNvSpPr>
            <a:spLocks noGrp="1" noChangeArrowheads="1"/>
          </p:cNvSpPr>
          <p:nvPr>
            <p:ph type="body" sz="half" idx="2"/>
          </p:nvPr>
        </p:nvSpPr>
        <p:spPr/>
        <p:txBody>
          <a:bodyPr/>
          <a:lstStyle/>
          <a:p>
            <a:pPr eaLnBrk="1" hangingPunct="1">
              <a:lnSpc>
                <a:spcPct val="90000"/>
              </a:lnSpc>
              <a:buFont typeface="Wingdings" charset="0"/>
              <a:buNone/>
            </a:pPr>
            <a:r>
              <a:rPr lang="en-US" sz="2800">
                <a:latin typeface="Century Gothic" charset="0"/>
              </a:rPr>
              <a:t>Young children with disabilities have access to a full range of activities and learning opportunities in diverse early care and education programs and other natural environments</a:t>
            </a:r>
          </a:p>
        </p:txBody>
      </p:sp>
    </p:spTree>
    <p:extLst>
      <p:ext uri="{BB962C8B-B14F-4D97-AF65-F5344CB8AC3E}">
        <p14:creationId xmlns:p14="http://schemas.microsoft.com/office/powerpoint/2010/main" val="126387633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itle 1"/>
          <p:cNvSpPr>
            <a:spLocks noGrp="1"/>
          </p:cNvSpPr>
          <p:nvPr>
            <p:ph type="title"/>
          </p:nvPr>
        </p:nvSpPr>
        <p:spPr>
          <a:xfrm>
            <a:off x="762000" y="533400"/>
            <a:ext cx="7024687" cy="1143000"/>
          </a:xfrm>
        </p:spPr>
        <p:txBody>
          <a:bodyPr wrap="square" numCol="1" compatLnSpc="1">
            <a:prstTxWarp prst="textNoShape">
              <a:avLst/>
            </a:prstTxWarp>
            <a:noAutofit/>
          </a:bodyPr>
          <a:lstStyle/>
          <a:p>
            <a:pPr eaLnBrk="1" hangingPunct="1"/>
            <a:r>
              <a:rPr lang="en-US" sz="4000" dirty="0" smtClean="0">
                <a:effectLst>
                  <a:outerShdw blurRad="38100" dist="38100" dir="2700000" algn="tl">
                    <a:srgbClr val="C0C0C0"/>
                  </a:outerShdw>
                </a:effectLst>
                <a:latin typeface="Georgia" pitchFamily="18" charset="0"/>
                <a:ea typeface="ＭＳ Ｐゴシック" pitchFamily="34" charset="-128"/>
              </a:rPr>
              <a:t>the IEP: IDEA Requirements</a:t>
            </a:r>
          </a:p>
        </p:txBody>
      </p:sp>
      <p:sp>
        <p:nvSpPr>
          <p:cNvPr id="91139" name="Content Placeholder 2"/>
          <p:cNvSpPr>
            <a:spLocks noGrp="1"/>
          </p:cNvSpPr>
          <p:nvPr>
            <p:ph sz="half" idx="4294967295"/>
          </p:nvPr>
        </p:nvSpPr>
        <p:spPr>
          <a:xfrm>
            <a:off x="457200" y="2316797"/>
            <a:ext cx="4038600" cy="4525963"/>
          </a:xfrm>
          <a:prstGeom prst="rect">
            <a:avLst/>
          </a:prstGeom>
        </p:spPr>
        <p:txBody>
          <a:bodyPr/>
          <a:lstStyle/>
          <a:p>
            <a:pPr marL="396875" indent="-396875" eaLnBrk="1" hangingPunct="1">
              <a:lnSpc>
                <a:spcPct val="90000"/>
              </a:lnSpc>
              <a:spcBef>
                <a:spcPts val="1800"/>
              </a:spcBef>
              <a:buFont typeface="Arial" pitchFamily="34" charset="0"/>
              <a:buNone/>
            </a:pPr>
            <a:r>
              <a:rPr lang="en-US" b="1" dirty="0" smtClean="0">
                <a:latin typeface="Arial" pitchFamily="34" charset="0"/>
                <a:ea typeface="ＭＳ Ｐゴシック" pitchFamily="34" charset="-128"/>
              </a:rPr>
              <a:t>4. </a:t>
            </a:r>
            <a:r>
              <a:rPr lang="en-US" dirty="0" smtClean="0">
                <a:latin typeface="Arial" pitchFamily="34" charset="0"/>
                <a:ea typeface="ＭＳ Ｐゴシック" pitchFamily="34" charset="-128"/>
              </a:rPr>
              <a:t>A statement of:</a:t>
            </a:r>
          </a:p>
          <a:p>
            <a:pPr marL="396875" indent="-396875" eaLnBrk="1" hangingPunct="1">
              <a:lnSpc>
                <a:spcPct val="90000"/>
              </a:lnSpc>
              <a:spcBef>
                <a:spcPts val="1800"/>
              </a:spcBef>
            </a:pPr>
            <a:r>
              <a:rPr lang="en-US" sz="2400" dirty="0" smtClean="0">
                <a:solidFill>
                  <a:srgbClr val="4B5A6F"/>
                </a:solidFill>
                <a:latin typeface="Arial" pitchFamily="34" charset="0"/>
                <a:ea typeface="ＭＳ Ｐゴシック" pitchFamily="34" charset="-128"/>
              </a:rPr>
              <a:t>special education and related services</a:t>
            </a:r>
          </a:p>
          <a:p>
            <a:pPr marL="396875" indent="-396875" eaLnBrk="1" hangingPunct="1">
              <a:lnSpc>
                <a:spcPct val="90000"/>
              </a:lnSpc>
              <a:spcBef>
                <a:spcPts val="1800"/>
              </a:spcBef>
            </a:pPr>
            <a:r>
              <a:rPr lang="en-US" sz="2400" dirty="0" smtClean="0">
                <a:solidFill>
                  <a:srgbClr val="4B5A6F"/>
                </a:solidFill>
                <a:latin typeface="Arial" pitchFamily="34" charset="0"/>
                <a:ea typeface="ＭＳ Ｐゴシック" pitchFamily="34" charset="-128"/>
              </a:rPr>
              <a:t>supplementary aids and services </a:t>
            </a:r>
          </a:p>
          <a:p>
            <a:pPr marL="396875" indent="-396875" eaLnBrk="1" hangingPunct="1">
              <a:lnSpc>
                <a:spcPct val="90000"/>
              </a:lnSpc>
              <a:spcBef>
                <a:spcPts val="1800"/>
              </a:spcBef>
            </a:pPr>
            <a:r>
              <a:rPr lang="en-US" sz="2400" dirty="0" smtClean="0">
                <a:solidFill>
                  <a:srgbClr val="4B5A6F"/>
                </a:solidFill>
                <a:latin typeface="Arial" pitchFamily="34" charset="0"/>
                <a:ea typeface="ＭＳ Ｐゴシック" pitchFamily="34" charset="-128"/>
              </a:rPr>
              <a:t>program modifications and supports for school personnel</a:t>
            </a:r>
          </a:p>
          <a:p>
            <a:pPr marL="396875" indent="-396875" algn="r" eaLnBrk="1" hangingPunct="1">
              <a:lnSpc>
                <a:spcPct val="90000"/>
              </a:lnSpc>
              <a:spcBef>
                <a:spcPts val="1800"/>
              </a:spcBef>
              <a:buFont typeface="Arial" pitchFamily="34" charset="0"/>
              <a:buNone/>
            </a:pPr>
            <a:r>
              <a:rPr lang="en-US" sz="1400" dirty="0" smtClean="0">
                <a:solidFill>
                  <a:srgbClr val="7F7F7F"/>
                </a:solidFill>
                <a:latin typeface="Arial" pitchFamily="34" charset="0"/>
                <a:ea typeface="ＭＳ Ｐゴシック" pitchFamily="34" charset="-128"/>
              </a:rPr>
              <a:t>34 CFR §300.320-324</a:t>
            </a:r>
          </a:p>
        </p:txBody>
      </p:sp>
      <p:pic>
        <p:nvPicPr>
          <p:cNvPr id="64515" name="Content Placeholder 4" descr="snacktime.png"/>
          <p:cNvPicPr>
            <a:picLocks noGrp="1" noChangeAspect="1"/>
          </p:cNvPicPr>
          <p:nvPr>
            <p:ph sz="half" idx="4294967295"/>
          </p:nvPr>
        </p:nvPicPr>
        <p:blipFill>
          <a:blip r:embed="rId3">
            <a:extLst>
              <a:ext uri="{28A0092B-C50C-407E-A947-70E740481C1C}">
                <a14:useLocalDpi xmlns:a14="http://schemas.microsoft.com/office/drawing/2010/main" val="0"/>
              </a:ext>
            </a:extLst>
          </a:blip>
          <a:srcRect l="-15228" r="-15228"/>
          <a:stretch>
            <a:fillRect/>
          </a:stretch>
        </p:blipFill>
        <p:spPr>
          <a:xfrm>
            <a:off x="4648200" y="1600200"/>
            <a:ext cx="4038600" cy="4525963"/>
          </a:xfrm>
          <a:prstGeom prst="rect">
            <a:avLst/>
          </a:prstGeom>
        </p:spPr>
      </p:pic>
      <p:sp>
        <p:nvSpPr>
          <p:cNvPr id="64516" name="Slide Number Placeholder 4"/>
          <p:cNvSpPr>
            <a:spLocks noGrp="1"/>
          </p:cNvSpPr>
          <p:nvPr>
            <p:ph type="sldNum" sz="quarter" idx="4294967295"/>
          </p:nvPr>
        </p:nvSpPr>
        <p:spPr bwMode="auto">
          <a:xfrm>
            <a:off x="6858000" y="632460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0B93AB94-CE66-423B-ACF6-8B93B53F1195}" type="slidenum">
              <a:rPr lang="en-US" sz="1200">
                <a:solidFill>
                  <a:srgbClr val="898989"/>
                </a:solidFill>
              </a:rPr>
              <a:pPr eaLnBrk="1" hangingPunct="1"/>
              <a:t>40</a:t>
            </a:fld>
            <a:endParaRPr lang="en-US" sz="1200">
              <a:solidFill>
                <a:srgbClr val="898989"/>
              </a:solidFill>
            </a:endParaRPr>
          </a:p>
        </p:txBody>
      </p:sp>
    </p:spTree>
    <p:extLst>
      <p:ext uri="{BB962C8B-B14F-4D97-AF65-F5344CB8AC3E}">
        <p14:creationId xmlns:p14="http://schemas.microsoft.com/office/powerpoint/2010/main" val="276113434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itle 1"/>
          <p:cNvSpPr>
            <a:spLocks noGrp="1"/>
          </p:cNvSpPr>
          <p:nvPr>
            <p:ph type="title"/>
          </p:nvPr>
        </p:nvSpPr>
        <p:spPr>
          <a:xfrm>
            <a:off x="838200" y="457200"/>
            <a:ext cx="7024687" cy="1143000"/>
          </a:xfrm>
        </p:spPr>
        <p:txBody>
          <a:bodyPr wrap="square" numCol="1" compatLnSpc="1">
            <a:prstTxWarp prst="textNoShape">
              <a:avLst/>
            </a:prstTxWarp>
            <a:noAutofit/>
          </a:bodyPr>
          <a:lstStyle/>
          <a:p>
            <a:pPr eaLnBrk="1" hangingPunct="1"/>
            <a:r>
              <a:rPr lang="en-US" sz="4000" dirty="0" smtClean="0">
                <a:effectLst>
                  <a:outerShdw blurRad="38100" dist="38100" dir="2700000" algn="tl">
                    <a:srgbClr val="C0C0C0"/>
                  </a:outerShdw>
                </a:effectLst>
                <a:latin typeface="Georgia" pitchFamily="18" charset="0"/>
                <a:ea typeface="ＭＳ Ｐゴシック" pitchFamily="34" charset="-128"/>
              </a:rPr>
              <a:t>the IEP: IDEA Requirements</a:t>
            </a:r>
          </a:p>
        </p:txBody>
      </p:sp>
      <p:pic>
        <p:nvPicPr>
          <p:cNvPr id="66562" name="Content Placeholder 3" descr="eye check.png"/>
          <p:cNvPicPr>
            <a:picLocks noGrp="1" noChangeAspect="1"/>
          </p:cNvPicPr>
          <p:nvPr>
            <p:ph sz="half" idx="4294967295"/>
          </p:nvPr>
        </p:nvPicPr>
        <p:blipFill>
          <a:blip r:embed="rId3">
            <a:extLst>
              <a:ext uri="{28A0092B-C50C-407E-A947-70E740481C1C}">
                <a14:useLocalDpi xmlns:a14="http://schemas.microsoft.com/office/drawing/2010/main" val="0"/>
              </a:ext>
            </a:extLst>
          </a:blip>
          <a:srcRect l="-6908" r="-6908"/>
          <a:stretch>
            <a:fillRect/>
          </a:stretch>
        </p:blipFill>
        <p:spPr>
          <a:xfrm>
            <a:off x="457200" y="1600200"/>
            <a:ext cx="4038600" cy="4525963"/>
          </a:xfrm>
          <a:prstGeom prst="rect">
            <a:avLst/>
          </a:prstGeom>
        </p:spPr>
      </p:pic>
      <p:sp>
        <p:nvSpPr>
          <p:cNvPr id="2" name="Content Placeholder 1"/>
          <p:cNvSpPr>
            <a:spLocks noGrp="1"/>
          </p:cNvSpPr>
          <p:nvPr>
            <p:ph sz="half" idx="4294967295"/>
          </p:nvPr>
        </p:nvSpPr>
        <p:spPr>
          <a:xfrm>
            <a:off x="4648200" y="2316797"/>
            <a:ext cx="4038600" cy="4525963"/>
          </a:xfrm>
          <a:prstGeom prst="rect">
            <a:avLst/>
          </a:prstGeom>
        </p:spPr>
        <p:txBody>
          <a:bodyPr/>
          <a:lstStyle/>
          <a:p>
            <a:pPr marL="396875" indent="-396875" eaLnBrk="1" hangingPunct="1">
              <a:spcBef>
                <a:spcPts val="1800"/>
              </a:spcBef>
              <a:buFont typeface="Arial" pitchFamily="34" charset="0"/>
              <a:buNone/>
            </a:pPr>
            <a:r>
              <a:rPr lang="en-US" b="1" dirty="0" smtClean="0">
                <a:latin typeface="Arial" pitchFamily="34" charset="0"/>
                <a:ea typeface="ＭＳ Ｐゴシック" pitchFamily="34" charset="-128"/>
              </a:rPr>
              <a:t>5. </a:t>
            </a:r>
            <a:r>
              <a:rPr lang="en-US" dirty="0" smtClean="0">
                <a:latin typeface="Arial" pitchFamily="34" charset="0"/>
                <a:ea typeface="ＭＳ Ｐゴシック" pitchFamily="34" charset="-128"/>
              </a:rPr>
              <a:t>The projected beginning service date including the anticipated frequency, location, and duration</a:t>
            </a:r>
            <a:endParaRPr lang="en-US" sz="2400" dirty="0" smtClean="0">
              <a:solidFill>
                <a:srgbClr val="4B5A6F"/>
              </a:solidFill>
              <a:latin typeface="Arial" pitchFamily="34" charset="0"/>
              <a:ea typeface="ＭＳ Ｐゴシック" pitchFamily="34" charset="-128"/>
            </a:endParaRPr>
          </a:p>
          <a:p>
            <a:pPr marL="396875" indent="-396875" algn="r" eaLnBrk="1" hangingPunct="1">
              <a:spcBef>
                <a:spcPts val="1800"/>
              </a:spcBef>
              <a:buFont typeface="Arial" pitchFamily="34" charset="0"/>
              <a:buNone/>
            </a:pPr>
            <a:r>
              <a:rPr lang="en-US" sz="1400" dirty="0" smtClean="0">
                <a:solidFill>
                  <a:srgbClr val="7F7F7F"/>
                </a:solidFill>
                <a:latin typeface="Arial" pitchFamily="34" charset="0"/>
                <a:ea typeface="ＭＳ Ｐゴシック" pitchFamily="34" charset="-128"/>
              </a:rPr>
              <a:t>34 CFR §300.320-324</a:t>
            </a:r>
            <a:endParaRPr lang="en-US" dirty="0" smtClean="0">
              <a:latin typeface="Arial" pitchFamily="34" charset="0"/>
              <a:ea typeface="ＭＳ Ｐゴシック" pitchFamily="34" charset="-128"/>
            </a:endParaRPr>
          </a:p>
        </p:txBody>
      </p:sp>
      <p:sp>
        <p:nvSpPr>
          <p:cNvPr id="66564" name="Slide Number Placeholder 4"/>
          <p:cNvSpPr>
            <a:spLocks noGrp="1"/>
          </p:cNvSpPr>
          <p:nvPr>
            <p:ph type="sldNum" sz="quarter" idx="4294967295"/>
          </p:nvPr>
        </p:nvSpPr>
        <p:spPr bwMode="auto">
          <a:xfrm>
            <a:off x="6858000" y="632460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0CEBEDDE-461C-43C2-84B2-4800BA1897DB}" type="slidenum">
              <a:rPr lang="en-US" sz="1200">
                <a:solidFill>
                  <a:srgbClr val="898989"/>
                </a:solidFill>
              </a:rPr>
              <a:pPr eaLnBrk="1" hangingPunct="1"/>
              <a:t>41</a:t>
            </a:fld>
            <a:endParaRPr lang="en-US" sz="1200">
              <a:solidFill>
                <a:srgbClr val="898989"/>
              </a:solidFill>
            </a:endParaRPr>
          </a:p>
        </p:txBody>
      </p:sp>
    </p:spTree>
    <p:extLst>
      <p:ext uri="{BB962C8B-B14F-4D97-AF65-F5344CB8AC3E}">
        <p14:creationId xmlns:p14="http://schemas.microsoft.com/office/powerpoint/2010/main" val="50928800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itle 1"/>
          <p:cNvSpPr>
            <a:spLocks noGrp="1"/>
          </p:cNvSpPr>
          <p:nvPr>
            <p:ph type="title"/>
          </p:nvPr>
        </p:nvSpPr>
        <p:spPr>
          <a:xfrm>
            <a:off x="609600" y="381000"/>
            <a:ext cx="7024687" cy="1143000"/>
          </a:xfrm>
        </p:spPr>
        <p:txBody>
          <a:bodyPr wrap="square" numCol="1" compatLnSpc="1">
            <a:prstTxWarp prst="textNoShape">
              <a:avLst/>
            </a:prstTxWarp>
            <a:noAutofit/>
          </a:bodyPr>
          <a:lstStyle/>
          <a:p>
            <a:pPr eaLnBrk="1" hangingPunct="1"/>
            <a:r>
              <a:rPr lang="en-US" sz="4000" dirty="0" smtClean="0">
                <a:effectLst>
                  <a:outerShdw blurRad="38100" dist="38100" dir="2700000" algn="tl">
                    <a:srgbClr val="C0C0C0"/>
                  </a:outerShdw>
                </a:effectLst>
                <a:latin typeface="Georgia" pitchFamily="18" charset="0"/>
                <a:ea typeface="ＭＳ Ｐゴシック" pitchFamily="34" charset="-128"/>
              </a:rPr>
              <a:t>the IEP: IDEA Requirements</a:t>
            </a:r>
          </a:p>
        </p:txBody>
      </p:sp>
      <p:sp>
        <p:nvSpPr>
          <p:cNvPr id="93187" name="Content Placeholder 2"/>
          <p:cNvSpPr>
            <a:spLocks noGrp="1"/>
          </p:cNvSpPr>
          <p:nvPr>
            <p:ph sz="half" idx="4294967295"/>
          </p:nvPr>
        </p:nvSpPr>
        <p:spPr>
          <a:xfrm>
            <a:off x="457200" y="2209800"/>
            <a:ext cx="4038600" cy="4525963"/>
          </a:xfrm>
          <a:prstGeom prst="rect">
            <a:avLst/>
          </a:prstGeom>
        </p:spPr>
        <p:txBody>
          <a:bodyPr/>
          <a:lstStyle/>
          <a:p>
            <a:pPr marL="396875" indent="-396875" eaLnBrk="1" hangingPunct="1">
              <a:spcBef>
                <a:spcPts val="1800"/>
              </a:spcBef>
              <a:buFont typeface="Arial" pitchFamily="34" charset="0"/>
              <a:buNone/>
            </a:pPr>
            <a:r>
              <a:rPr lang="en-US" b="1" dirty="0" smtClean="0">
                <a:latin typeface="Arial" pitchFamily="34" charset="0"/>
                <a:ea typeface="ＭＳ Ｐゴシック" pitchFamily="34" charset="-128"/>
              </a:rPr>
              <a:t>6. </a:t>
            </a:r>
            <a:r>
              <a:rPr lang="en-US" dirty="0" smtClean="0">
                <a:latin typeface="Arial" pitchFamily="34" charset="0"/>
                <a:ea typeface="ＭＳ Ｐゴシック" pitchFamily="34" charset="-128"/>
              </a:rPr>
              <a:t>An explanation of the extent, if any, to which the child will not participate with nondisabled children in the regular class and activities</a:t>
            </a:r>
            <a:endParaRPr lang="en-US" sz="2400" dirty="0" smtClean="0">
              <a:solidFill>
                <a:srgbClr val="4B5A6F"/>
              </a:solidFill>
              <a:latin typeface="Arial" pitchFamily="34" charset="0"/>
              <a:ea typeface="ＭＳ Ｐゴシック" pitchFamily="34" charset="-128"/>
            </a:endParaRPr>
          </a:p>
          <a:p>
            <a:pPr marL="396875" indent="-396875" algn="r" eaLnBrk="1" hangingPunct="1">
              <a:spcBef>
                <a:spcPts val="1800"/>
              </a:spcBef>
              <a:buFont typeface="Arial" pitchFamily="34" charset="0"/>
              <a:buNone/>
            </a:pPr>
            <a:r>
              <a:rPr lang="en-US" sz="1400" dirty="0" smtClean="0">
                <a:solidFill>
                  <a:srgbClr val="7F7F7F"/>
                </a:solidFill>
                <a:latin typeface="Arial" pitchFamily="34" charset="0"/>
                <a:ea typeface="ＭＳ Ｐゴシック" pitchFamily="34" charset="-128"/>
              </a:rPr>
              <a:t>34 CFR §300.320-324</a:t>
            </a:r>
          </a:p>
        </p:txBody>
      </p:sp>
      <p:pic>
        <p:nvPicPr>
          <p:cNvPr id="68611" name="Content Placeholder 3" descr="dgrass.png"/>
          <p:cNvPicPr>
            <a:picLocks noGrp="1" noChangeAspect="1"/>
          </p:cNvPicPr>
          <p:nvPr>
            <p:ph sz="half" idx="4294967295"/>
          </p:nvPr>
        </p:nvPicPr>
        <p:blipFill>
          <a:blip r:embed="rId3">
            <a:extLst>
              <a:ext uri="{28A0092B-C50C-407E-A947-70E740481C1C}">
                <a14:useLocalDpi xmlns:a14="http://schemas.microsoft.com/office/drawing/2010/main" val="0"/>
              </a:ext>
            </a:extLst>
          </a:blip>
          <a:srcRect l="-15228" r="-15228"/>
          <a:stretch>
            <a:fillRect/>
          </a:stretch>
        </p:blipFill>
        <p:spPr>
          <a:xfrm>
            <a:off x="4648200" y="1600200"/>
            <a:ext cx="4038600" cy="4525963"/>
          </a:xfrm>
          <a:prstGeom prst="rect">
            <a:avLst/>
          </a:prstGeom>
        </p:spPr>
      </p:pic>
      <p:sp>
        <p:nvSpPr>
          <p:cNvPr id="68612" name="Slide Number Placeholder 4"/>
          <p:cNvSpPr>
            <a:spLocks noGrp="1"/>
          </p:cNvSpPr>
          <p:nvPr>
            <p:ph type="sldNum" sz="quarter" idx="4294967295"/>
          </p:nvPr>
        </p:nvSpPr>
        <p:spPr bwMode="auto">
          <a:xfrm>
            <a:off x="6858000" y="632460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6F0F38A3-C83B-4838-A1BC-814DFEF54C0D}" type="slidenum">
              <a:rPr lang="en-US" sz="1200">
                <a:solidFill>
                  <a:srgbClr val="898989"/>
                </a:solidFill>
              </a:rPr>
              <a:pPr eaLnBrk="1" hangingPunct="1"/>
              <a:t>42</a:t>
            </a:fld>
            <a:endParaRPr lang="en-US" sz="1200">
              <a:solidFill>
                <a:srgbClr val="898989"/>
              </a:solidFill>
            </a:endParaRPr>
          </a:p>
        </p:txBody>
      </p:sp>
    </p:spTree>
    <p:extLst>
      <p:ext uri="{BB962C8B-B14F-4D97-AF65-F5344CB8AC3E}">
        <p14:creationId xmlns:p14="http://schemas.microsoft.com/office/powerpoint/2010/main" val="80077949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itle 1"/>
          <p:cNvSpPr>
            <a:spLocks noGrp="1"/>
          </p:cNvSpPr>
          <p:nvPr>
            <p:ph type="title"/>
          </p:nvPr>
        </p:nvSpPr>
        <p:spPr>
          <a:xfrm>
            <a:off x="990600" y="457200"/>
            <a:ext cx="7024687" cy="1143000"/>
          </a:xfrm>
        </p:spPr>
        <p:txBody>
          <a:bodyPr wrap="square" numCol="1" compatLnSpc="1">
            <a:prstTxWarp prst="textNoShape">
              <a:avLst/>
            </a:prstTxWarp>
            <a:noAutofit/>
          </a:bodyPr>
          <a:lstStyle/>
          <a:p>
            <a:pPr eaLnBrk="1" hangingPunct="1"/>
            <a:r>
              <a:rPr lang="en-US" sz="4000" dirty="0" smtClean="0">
                <a:effectLst>
                  <a:outerShdw blurRad="38100" dist="38100" dir="2700000" algn="tl">
                    <a:srgbClr val="C0C0C0"/>
                  </a:outerShdw>
                </a:effectLst>
                <a:latin typeface="Georgia" pitchFamily="18" charset="0"/>
                <a:ea typeface="ＭＳ Ｐゴシック" pitchFamily="34" charset="-128"/>
              </a:rPr>
              <a:t>the IEP: IDEA Requirements</a:t>
            </a:r>
          </a:p>
        </p:txBody>
      </p:sp>
      <p:sp>
        <p:nvSpPr>
          <p:cNvPr id="94211" name="Content Placeholder 2"/>
          <p:cNvSpPr>
            <a:spLocks noGrp="1"/>
          </p:cNvSpPr>
          <p:nvPr>
            <p:ph idx="1"/>
          </p:nvPr>
        </p:nvSpPr>
        <p:spPr>
          <a:xfrm>
            <a:off x="457200" y="2438400"/>
            <a:ext cx="8229600" cy="4953000"/>
          </a:xfrm>
        </p:spPr>
        <p:txBody>
          <a:bodyPr/>
          <a:lstStyle/>
          <a:p>
            <a:pPr marL="396875" indent="-396875" eaLnBrk="1" hangingPunct="1">
              <a:spcBef>
                <a:spcPts val="1800"/>
              </a:spcBef>
              <a:buFont typeface="Arial" pitchFamily="34" charset="0"/>
              <a:buNone/>
            </a:pPr>
            <a:r>
              <a:rPr lang="en-US" sz="2800" b="1" dirty="0" smtClean="0">
                <a:latin typeface="Arial" pitchFamily="34" charset="0"/>
                <a:ea typeface="ＭＳ Ｐゴシック" pitchFamily="34" charset="-128"/>
              </a:rPr>
              <a:t>7. </a:t>
            </a:r>
            <a:r>
              <a:rPr lang="en-US" sz="2800" dirty="0" smtClean="0">
                <a:latin typeface="Arial" pitchFamily="34" charset="0"/>
                <a:ea typeface="ＭＳ Ｐゴシック" pitchFamily="34" charset="-128"/>
              </a:rPr>
              <a:t>Individually appropriate accommodations necessary to measure the academic achievement and functional performance of the child on State and district-wide assessments</a:t>
            </a:r>
            <a:endParaRPr lang="en-US" sz="2400" dirty="0" smtClean="0">
              <a:solidFill>
                <a:srgbClr val="4B5A6F"/>
              </a:solidFill>
              <a:latin typeface="Arial" pitchFamily="34" charset="0"/>
              <a:ea typeface="ＭＳ Ｐゴシック" pitchFamily="34" charset="-128"/>
            </a:endParaRPr>
          </a:p>
          <a:p>
            <a:pPr marL="396875" indent="-396875" algn="r" eaLnBrk="1" hangingPunct="1">
              <a:spcBef>
                <a:spcPts val="1800"/>
              </a:spcBef>
              <a:buFont typeface="Arial" pitchFamily="34" charset="0"/>
              <a:buNone/>
            </a:pPr>
            <a:r>
              <a:rPr lang="en-US" sz="1400" dirty="0" smtClean="0">
                <a:solidFill>
                  <a:srgbClr val="7F7F7F"/>
                </a:solidFill>
                <a:latin typeface="Arial" pitchFamily="34" charset="0"/>
                <a:ea typeface="ＭＳ Ｐゴシック" pitchFamily="34" charset="-128"/>
              </a:rPr>
              <a:t>34 CFR §300.320-324</a:t>
            </a:r>
          </a:p>
        </p:txBody>
      </p:sp>
      <p:sp>
        <p:nvSpPr>
          <p:cNvPr id="70659"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3ED4ECE9-F17E-436A-8CEF-9C594B5A97D4}" type="slidenum">
              <a:rPr lang="en-US" sz="1200">
                <a:solidFill>
                  <a:srgbClr val="898989"/>
                </a:solidFill>
              </a:rPr>
              <a:pPr eaLnBrk="1" hangingPunct="1"/>
              <a:t>43</a:t>
            </a:fld>
            <a:endParaRPr lang="en-US" sz="1200">
              <a:solidFill>
                <a:srgbClr val="898989"/>
              </a:solidFill>
            </a:endParaRPr>
          </a:p>
        </p:txBody>
      </p:sp>
    </p:spTree>
    <p:extLst>
      <p:ext uri="{BB962C8B-B14F-4D97-AF65-F5344CB8AC3E}">
        <p14:creationId xmlns:p14="http://schemas.microsoft.com/office/powerpoint/2010/main" val="45973433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tle 2"/>
          <p:cNvSpPr>
            <a:spLocks noGrp="1"/>
          </p:cNvSpPr>
          <p:nvPr>
            <p:ph type="title"/>
          </p:nvPr>
        </p:nvSpPr>
        <p:spPr/>
        <p:txBody>
          <a:bodyPr wrap="square" numCol="1" compatLnSpc="1">
            <a:prstTxWarp prst="textNoShape">
              <a:avLst/>
            </a:prstTxWarp>
          </a:bodyPr>
          <a:lstStyle/>
          <a:p>
            <a:pPr eaLnBrk="1" hangingPunct="1"/>
            <a:r>
              <a:rPr lang="en-US" sz="4000" smtClean="0">
                <a:effectLst>
                  <a:outerShdw blurRad="38100" dist="38100" dir="2700000" algn="tl">
                    <a:srgbClr val="C0C0C0"/>
                  </a:outerShdw>
                </a:effectLst>
                <a:latin typeface="Georgia" pitchFamily="18" charset="0"/>
                <a:ea typeface="ＭＳ Ｐゴシック" pitchFamily="34" charset="-128"/>
              </a:rPr>
              <a:t>IEP Goals</a:t>
            </a:r>
          </a:p>
        </p:txBody>
      </p:sp>
      <p:sp>
        <p:nvSpPr>
          <p:cNvPr id="72706" name="Content Placeholder 4"/>
          <p:cNvSpPr>
            <a:spLocks noGrp="1"/>
          </p:cNvSpPr>
          <p:nvPr>
            <p:ph sz="half" idx="4294967295"/>
          </p:nvPr>
        </p:nvSpPr>
        <p:spPr>
          <a:xfrm>
            <a:off x="457200" y="3886200"/>
            <a:ext cx="4038600" cy="2316163"/>
          </a:xfrm>
          <a:prstGeom prst="rect">
            <a:avLst/>
          </a:prstGeom>
        </p:spPr>
        <p:txBody>
          <a:bodyPr/>
          <a:lstStyle/>
          <a:p>
            <a:pPr marL="228600" indent="-228600" eaLnBrk="1" hangingPunct="1">
              <a:spcBef>
                <a:spcPts val="2400"/>
              </a:spcBef>
              <a:buFont typeface="Arial" pitchFamily="34" charset="0"/>
              <a:buNone/>
            </a:pPr>
            <a:r>
              <a:rPr lang="en-US" sz="2400" smtClean="0">
                <a:latin typeface="Arial" pitchFamily="34" charset="0"/>
                <a:ea typeface="ＭＳ Ｐゴシック" pitchFamily="34" charset="-128"/>
              </a:rPr>
              <a:t>Focus on:</a:t>
            </a:r>
          </a:p>
          <a:p>
            <a:pPr marL="228600" indent="-228600" eaLnBrk="1" hangingPunct="1">
              <a:spcBef>
                <a:spcPts val="2400"/>
              </a:spcBef>
            </a:pPr>
            <a:r>
              <a:rPr lang="en-US" altLang="ja-JP" sz="2400" smtClean="0">
                <a:solidFill>
                  <a:srgbClr val="4B5A6F"/>
                </a:solidFill>
                <a:latin typeface="Arial" pitchFamily="34" charset="0"/>
                <a:ea typeface="ＭＳ Ｐゴシック" pitchFamily="34" charset="-128"/>
              </a:rPr>
              <a:t>“</a:t>
            </a:r>
            <a:r>
              <a:rPr lang="en-US" altLang="ja-JP" sz="2400" b="1" smtClean="0">
                <a:solidFill>
                  <a:srgbClr val="4B5A6F"/>
                </a:solidFill>
                <a:latin typeface="Arial" pitchFamily="34" charset="0"/>
                <a:ea typeface="ＭＳ Ｐゴシック" pitchFamily="34" charset="-128"/>
              </a:rPr>
              <a:t>academic</a:t>
            </a:r>
            <a:r>
              <a:rPr lang="en-US" altLang="ja-JP" sz="2400" smtClean="0">
                <a:solidFill>
                  <a:srgbClr val="4B5A6F"/>
                </a:solidFill>
                <a:latin typeface="Arial" pitchFamily="34" charset="0"/>
                <a:ea typeface="ＭＳ Ｐゴシック" pitchFamily="34" charset="-128"/>
              </a:rPr>
              <a:t>” – activities of a child this age</a:t>
            </a:r>
          </a:p>
          <a:p>
            <a:pPr marL="228600" indent="-228600" eaLnBrk="1" hangingPunct="1">
              <a:spcBef>
                <a:spcPts val="2400"/>
              </a:spcBef>
            </a:pPr>
            <a:r>
              <a:rPr lang="en-US" altLang="ja-JP" sz="2400" smtClean="0">
                <a:solidFill>
                  <a:srgbClr val="4B5A6F"/>
                </a:solidFill>
                <a:latin typeface="Arial" pitchFamily="34" charset="0"/>
                <a:ea typeface="ＭＳ Ｐゴシック" pitchFamily="34" charset="-128"/>
              </a:rPr>
              <a:t>“</a:t>
            </a:r>
            <a:r>
              <a:rPr lang="en-US" altLang="ja-JP" sz="2400" b="1" smtClean="0">
                <a:solidFill>
                  <a:srgbClr val="4B5A6F"/>
                </a:solidFill>
                <a:latin typeface="Arial" pitchFamily="34" charset="0"/>
                <a:ea typeface="ＭＳ Ｐゴシック" pitchFamily="34" charset="-128"/>
              </a:rPr>
              <a:t>functional</a:t>
            </a:r>
            <a:r>
              <a:rPr lang="en-US" altLang="ja-JP" sz="2400" smtClean="0">
                <a:solidFill>
                  <a:srgbClr val="4B5A6F"/>
                </a:solidFill>
                <a:latin typeface="Arial" pitchFamily="34" charset="0"/>
                <a:ea typeface="ＭＳ Ｐゴシック" pitchFamily="34" charset="-128"/>
              </a:rPr>
              <a:t>”</a:t>
            </a:r>
            <a:endParaRPr lang="en-US" sz="2400" smtClean="0">
              <a:solidFill>
                <a:srgbClr val="4B5A6F"/>
              </a:solidFill>
              <a:latin typeface="Arial" pitchFamily="34" charset="0"/>
              <a:ea typeface="ＭＳ Ｐゴシック" pitchFamily="34" charset="-128"/>
            </a:endParaRPr>
          </a:p>
        </p:txBody>
      </p:sp>
      <p:pic>
        <p:nvPicPr>
          <p:cNvPr id="72707" name="Content Placeholder 2" descr="painting-boy.png"/>
          <p:cNvPicPr>
            <a:picLocks noGrp="1" noChangeAspect="1"/>
          </p:cNvPicPr>
          <p:nvPr>
            <p:ph sz="half" idx="4294967295"/>
          </p:nvPr>
        </p:nvPicPr>
        <p:blipFill>
          <a:blip r:embed="rId3">
            <a:extLst>
              <a:ext uri="{28A0092B-C50C-407E-A947-70E740481C1C}">
                <a14:useLocalDpi xmlns:a14="http://schemas.microsoft.com/office/drawing/2010/main" val="0"/>
              </a:ext>
            </a:extLst>
          </a:blip>
          <a:srcRect l="-15228" r="-15228"/>
          <a:stretch>
            <a:fillRect/>
          </a:stretch>
        </p:blipFill>
        <p:spPr>
          <a:xfrm>
            <a:off x="4648200" y="1600200"/>
            <a:ext cx="4038600" cy="4525963"/>
          </a:xfrm>
          <a:prstGeom prst="rect">
            <a:avLst/>
          </a:prstGeom>
        </p:spPr>
      </p:pic>
      <p:sp>
        <p:nvSpPr>
          <p:cNvPr id="72708" name="Slide Number Placeholder 1"/>
          <p:cNvSpPr>
            <a:spLocks noGrp="1"/>
          </p:cNvSpPr>
          <p:nvPr>
            <p:ph type="sldNum" sz="quarter" idx="4294967295"/>
          </p:nvPr>
        </p:nvSpPr>
        <p:spPr bwMode="auto">
          <a:xfrm>
            <a:off x="6858000" y="632460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1BD2EC9D-6251-435F-8BFE-CA83CA9D1DFB}" type="slidenum">
              <a:rPr lang="en-US" sz="1200">
                <a:solidFill>
                  <a:srgbClr val="898989"/>
                </a:solidFill>
              </a:rPr>
              <a:pPr eaLnBrk="1" hangingPunct="1"/>
              <a:t>44</a:t>
            </a:fld>
            <a:endParaRPr lang="en-US" sz="1200">
              <a:solidFill>
                <a:srgbClr val="898989"/>
              </a:solidFill>
            </a:endParaRPr>
          </a:p>
        </p:txBody>
      </p:sp>
      <p:sp>
        <p:nvSpPr>
          <p:cNvPr id="4" name="TextBox 3"/>
          <p:cNvSpPr txBox="1"/>
          <p:nvPr/>
        </p:nvSpPr>
        <p:spPr>
          <a:xfrm>
            <a:off x="533400" y="1600200"/>
            <a:ext cx="3962400" cy="1981200"/>
          </a:xfrm>
          <a:prstGeom prst="rect">
            <a:avLst/>
          </a:prstGeom>
          <a:solidFill>
            <a:schemeClr val="accent5"/>
          </a:solidFill>
          <a:ln w="57150" cmpd="sng">
            <a:solidFill>
              <a:schemeClr val="accent2"/>
            </a:solidFill>
          </a:ln>
        </p:spPr>
        <p:txBody>
          <a:bodyPr tIns="182880" bIns="182880" anchor="ct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eaLnBrk="1" hangingPunct="1"/>
            <a:r>
              <a:rPr lang="en-US" i="1">
                <a:solidFill>
                  <a:schemeClr val="bg1"/>
                </a:solidFill>
                <a:effectLst>
                  <a:outerShdw blurRad="38100" dist="38100" dir="2700000" algn="tl">
                    <a:srgbClr val="000000"/>
                  </a:outerShdw>
                </a:effectLst>
              </a:rPr>
              <a:t>What will the child need to do to be successful in learning and real life activities? </a:t>
            </a:r>
          </a:p>
        </p:txBody>
      </p:sp>
    </p:spTree>
    <p:extLst>
      <p:ext uri="{BB962C8B-B14F-4D97-AF65-F5344CB8AC3E}">
        <p14:creationId xmlns:p14="http://schemas.microsoft.com/office/powerpoint/2010/main" val="82685978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Title 1"/>
          <p:cNvSpPr>
            <a:spLocks noGrp="1"/>
          </p:cNvSpPr>
          <p:nvPr>
            <p:ph type="title"/>
          </p:nvPr>
        </p:nvSpPr>
        <p:spPr/>
        <p:txBody>
          <a:bodyPr wrap="square" numCol="1" compatLnSpc="1">
            <a:prstTxWarp prst="textNoShape">
              <a:avLst/>
            </a:prstTxWarp>
            <a:noAutofit/>
          </a:bodyPr>
          <a:lstStyle/>
          <a:p>
            <a:pPr eaLnBrk="1" hangingPunct="1"/>
            <a:r>
              <a:rPr lang="en-US" smtClean="0">
                <a:effectLst>
                  <a:outerShdw blurRad="38100" dist="38100" dir="2700000" algn="tl">
                    <a:srgbClr val="C0C0C0"/>
                  </a:outerShdw>
                </a:effectLst>
                <a:latin typeface="Georgia" pitchFamily="18" charset="0"/>
                <a:ea typeface="ＭＳ Ｐゴシック" pitchFamily="34" charset="-128"/>
              </a:rPr>
              <a:t>High-Quality, Functional IEP Goals</a:t>
            </a:r>
          </a:p>
        </p:txBody>
      </p:sp>
      <p:sp>
        <p:nvSpPr>
          <p:cNvPr id="74754" name="Content Placeholder 2"/>
          <p:cNvSpPr>
            <a:spLocks noGrp="1"/>
          </p:cNvSpPr>
          <p:nvPr>
            <p:ph idx="1"/>
          </p:nvPr>
        </p:nvSpPr>
        <p:spPr/>
        <p:txBody>
          <a:bodyPr/>
          <a:lstStyle/>
          <a:p>
            <a:pPr eaLnBrk="1" hangingPunct="1">
              <a:spcBef>
                <a:spcPts val="1800"/>
              </a:spcBef>
            </a:pPr>
            <a:r>
              <a:rPr lang="en-US" sz="2000" dirty="0" smtClean="0">
                <a:latin typeface="Arial" pitchFamily="34" charset="0"/>
                <a:ea typeface="ＭＳ Ｐゴシック" pitchFamily="34" charset="-128"/>
              </a:rPr>
              <a:t>Describe how the child will demonstrate what s/he knows</a:t>
            </a:r>
          </a:p>
          <a:p>
            <a:pPr eaLnBrk="1" hangingPunct="1">
              <a:spcBef>
                <a:spcPts val="1800"/>
              </a:spcBef>
            </a:pPr>
            <a:r>
              <a:rPr lang="en-US" sz="2000" dirty="0" smtClean="0">
                <a:latin typeface="Arial" pitchFamily="34" charset="0"/>
                <a:ea typeface="ＭＳ Ｐゴシック" pitchFamily="34" charset="-128"/>
              </a:rPr>
              <a:t>Are written in plain language and are jargon free</a:t>
            </a:r>
          </a:p>
          <a:p>
            <a:pPr eaLnBrk="1" hangingPunct="1">
              <a:spcBef>
                <a:spcPts val="1800"/>
              </a:spcBef>
            </a:pPr>
            <a:r>
              <a:rPr lang="en-US" sz="2000" dirty="0" smtClean="0">
                <a:latin typeface="Arial" pitchFamily="34" charset="0"/>
                <a:ea typeface="ＭＳ Ｐゴシック" pitchFamily="34" charset="-128"/>
              </a:rPr>
              <a:t>Describe the child</a:t>
            </a:r>
            <a:r>
              <a:rPr lang="ja-JP" altLang="en-US" sz="2000" dirty="0" smtClean="0">
                <a:latin typeface="Arial" pitchFamily="34" charset="0"/>
                <a:ea typeface="ＭＳ Ｐゴシック" pitchFamily="34" charset="-128"/>
              </a:rPr>
              <a:t>’</a:t>
            </a:r>
            <a:r>
              <a:rPr lang="en-US" altLang="ja-JP" sz="2000" dirty="0" smtClean="0">
                <a:latin typeface="Arial" pitchFamily="34" charset="0"/>
                <a:ea typeface="ＭＳ Ｐゴシック" pitchFamily="34" charset="-128"/>
              </a:rPr>
              <a:t>s involvement in age-appropriate activities to address </a:t>
            </a:r>
            <a:r>
              <a:rPr lang="ja-JP" altLang="en-US" sz="2000" dirty="0" smtClean="0">
                <a:latin typeface="Arial" pitchFamily="34" charset="0"/>
                <a:ea typeface="ＭＳ Ｐゴシック" pitchFamily="34" charset="-128"/>
              </a:rPr>
              <a:t>‘</a:t>
            </a:r>
            <a:r>
              <a:rPr lang="en-US" altLang="ja-JP" sz="2000" dirty="0" smtClean="0">
                <a:latin typeface="Arial" pitchFamily="34" charset="0"/>
                <a:ea typeface="ＭＳ Ｐゴシック" pitchFamily="34" charset="-128"/>
              </a:rPr>
              <a:t>academic and functional</a:t>
            </a:r>
            <a:r>
              <a:rPr lang="ja-JP" altLang="en-US" sz="2000" dirty="0" smtClean="0">
                <a:latin typeface="Arial" pitchFamily="34" charset="0"/>
                <a:ea typeface="ＭＳ Ｐゴシック" pitchFamily="34" charset="-128"/>
              </a:rPr>
              <a:t>’</a:t>
            </a:r>
            <a:r>
              <a:rPr lang="en-US" altLang="ja-JP" sz="2000" dirty="0" smtClean="0">
                <a:latin typeface="Arial" pitchFamily="34" charset="0"/>
                <a:ea typeface="ＭＳ Ｐゴシック" pitchFamily="34" charset="-128"/>
              </a:rPr>
              <a:t> areas</a:t>
            </a:r>
          </a:p>
          <a:p>
            <a:pPr eaLnBrk="1" hangingPunct="1">
              <a:spcBef>
                <a:spcPts val="1800"/>
              </a:spcBef>
            </a:pPr>
            <a:r>
              <a:rPr lang="en-US" sz="2000" dirty="0" smtClean="0">
                <a:latin typeface="Arial" pitchFamily="34" charset="0"/>
                <a:ea typeface="ＭＳ Ｐゴシック" pitchFamily="34" charset="-128"/>
              </a:rPr>
              <a:t>Emphasize the positive</a:t>
            </a:r>
          </a:p>
          <a:p>
            <a:pPr eaLnBrk="1" hangingPunct="1">
              <a:spcBef>
                <a:spcPts val="1800"/>
              </a:spcBef>
            </a:pPr>
            <a:r>
              <a:rPr lang="en-US" sz="2000" dirty="0" smtClean="0">
                <a:latin typeface="Arial" pitchFamily="34" charset="0"/>
                <a:ea typeface="ＭＳ Ｐゴシック" pitchFamily="34" charset="-128"/>
              </a:rPr>
              <a:t>Describe conditions in which the child will demonstrate progress</a:t>
            </a:r>
          </a:p>
          <a:p>
            <a:pPr eaLnBrk="1" hangingPunct="1">
              <a:spcBef>
                <a:spcPts val="1800"/>
              </a:spcBef>
            </a:pPr>
            <a:r>
              <a:rPr lang="en-US" sz="2000" dirty="0" smtClean="0">
                <a:latin typeface="Arial" pitchFamily="34" charset="0"/>
                <a:ea typeface="ＭＳ Ｐゴシック" pitchFamily="34" charset="-128"/>
              </a:rPr>
              <a:t>Are measurable and observable</a:t>
            </a:r>
          </a:p>
        </p:txBody>
      </p:sp>
      <p:sp>
        <p:nvSpPr>
          <p:cNvPr id="74755"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0CDB65CE-98AC-4589-9E32-41C5568DD85E}" type="slidenum">
              <a:rPr lang="en-US" sz="1200">
                <a:solidFill>
                  <a:srgbClr val="898989"/>
                </a:solidFill>
              </a:rPr>
              <a:pPr eaLnBrk="1" hangingPunct="1"/>
              <a:t>45</a:t>
            </a:fld>
            <a:endParaRPr lang="en-US" sz="1200">
              <a:solidFill>
                <a:srgbClr val="898989"/>
              </a:solidFill>
            </a:endParaRPr>
          </a:p>
        </p:txBody>
      </p:sp>
    </p:spTree>
    <p:extLst>
      <p:ext uri="{BB962C8B-B14F-4D97-AF65-F5344CB8AC3E}">
        <p14:creationId xmlns:p14="http://schemas.microsoft.com/office/powerpoint/2010/main" val="196121306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Title 1"/>
          <p:cNvSpPr>
            <a:spLocks noGrp="1"/>
          </p:cNvSpPr>
          <p:nvPr>
            <p:ph type="title"/>
          </p:nvPr>
        </p:nvSpPr>
        <p:spPr/>
        <p:txBody>
          <a:bodyPr wrap="square" numCol="1" compatLnSpc="1">
            <a:prstTxWarp prst="textNoShape">
              <a:avLst/>
            </a:prstTxWarp>
          </a:bodyPr>
          <a:lstStyle/>
          <a:p>
            <a:pPr eaLnBrk="1" hangingPunct="1"/>
            <a:r>
              <a:rPr lang="en-US" smtClean="0">
                <a:effectLst>
                  <a:outerShdw blurRad="38100" dist="38100" dir="2700000" algn="tl">
                    <a:srgbClr val="C0C0C0"/>
                  </a:outerShdw>
                </a:effectLst>
                <a:latin typeface="Georgia" pitchFamily="18" charset="0"/>
                <a:ea typeface="ＭＳ Ｐゴシック" pitchFamily="34" charset="-128"/>
              </a:rPr>
              <a:t>High-Quality, Functional IEP Goals</a:t>
            </a:r>
          </a:p>
        </p:txBody>
      </p:sp>
      <p:sp>
        <p:nvSpPr>
          <p:cNvPr id="76802" name="Content Placeholder 1"/>
          <p:cNvSpPr>
            <a:spLocks noGrp="1"/>
          </p:cNvSpPr>
          <p:nvPr>
            <p:ph idx="1"/>
          </p:nvPr>
        </p:nvSpPr>
        <p:spPr/>
        <p:txBody>
          <a:bodyPr/>
          <a:lstStyle/>
          <a:p>
            <a:pPr marL="228600" indent="-228600" eaLnBrk="1" hangingPunct="1">
              <a:spcBef>
                <a:spcPts val="1800"/>
              </a:spcBef>
              <a:buFont typeface="Arial" pitchFamily="34" charset="0"/>
              <a:buNone/>
            </a:pPr>
            <a:r>
              <a:rPr lang="en-US" sz="2400" b="1" smtClean="0">
                <a:solidFill>
                  <a:srgbClr val="4B5A6F"/>
                </a:solidFill>
                <a:latin typeface="Arial" pitchFamily="34" charset="0"/>
                <a:ea typeface="ＭＳ Ｐゴシック" pitchFamily="34" charset="-128"/>
              </a:rPr>
              <a:t>The child</a:t>
            </a:r>
            <a:r>
              <a:rPr lang="en-US" altLang="en-US" sz="2400" b="1" smtClean="0">
                <a:solidFill>
                  <a:srgbClr val="4B5A6F"/>
                </a:solidFill>
                <a:latin typeface="Arial" pitchFamily="34" charset="0"/>
                <a:ea typeface="ＭＳ Ｐゴシック" pitchFamily="34" charset="-128"/>
              </a:rPr>
              <a:t>’</a:t>
            </a:r>
            <a:r>
              <a:rPr lang="en-US" sz="2400" b="1" smtClean="0">
                <a:solidFill>
                  <a:srgbClr val="4B5A6F"/>
                </a:solidFill>
                <a:latin typeface="Arial" pitchFamily="34" charset="0"/>
                <a:ea typeface="ＭＳ Ｐゴシック" pitchFamily="34" charset="-128"/>
              </a:rPr>
              <a:t>s complete IEP will reveal if an IEP goal is:</a:t>
            </a:r>
          </a:p>
          <a:p>
            <a:pPr marL="228600" indent="-228600" eaLnBrk="1" hangingPunct="1">
              <a:spcBef>
                <a:spcPts val="1800"/>
              </a:spcBef>
            </a:pPr>
            <a:r>
              <a:rPr lang="en-US" sz="2400" smtClean="0">
                <a:latin typeface="Arial" pitchFamily="34" charset="0"/>
                <a:ea typeface="ＭＳ Ｐゴシック" pitchFamily="34" charset="-128"/>
              </a:rPr>
              <a:t>Achievable in one year</a:t>
            </a:r>
          </a:p>
          <a:p>
            <a:pPr marL="228600" indent="-228600" eaLnBrk="1" hangingPunct="1">
              <a:spcBef>
                <a:spcPts val="1800"/>
              </a:spcBef>
            </a:pPr>
            <a:r>
              <a:rPr lang="en-US" sz="2400" smtClean="0">
                <a:latin typeface="Arial" pitchFamily="34" charset="0"/>
                <a:ea typeface="ＭＳ Ｐゴシック" pitchFamily="34" charset="-128"/>
              </a:rPr>
              <a:t>Includes what the child is doing now and the family</a:t>
            </a:r>
            <a:r>
              <a:rPr lang="en-US" altLang="en-US" sz="2400" smtClean="0">
                <a:latin typeface="Arial" pitchFamily="34" charset="0"/>
                <a:ea typeface="ＭＳ Ｐゴシック" pitchFamily="34" charset="-128"/>
              </a:rPr>
              <a:t>’</a:t>
            </a:r>
            <a:r>
              <a:rPr lang="en-US" sz="2400" smtClean="0">
                <a:latin typeface="Arial" pitchFamily="34" charset="0"/>
                <a:ea typeface="ＭＳ Ｐゴシック" pitchFamily="34" charset="-128"/>
              </a:rPr>
              <a:t>s input and concerns</a:t>
            </a:r>
          </a:p>
          <a:p>
            <a:pPr marL="228600" indent="-228600" eaLnBrk="1" hangingPunct="1">
              <a:spcBef>
                <a:spcPts val="1800"/>
              </a:spcBef>
            </a:pPr>
            <a:r>
              <a:rPr lang="en-US" sz="2400" smtClean="0">
                <a:latin typeface="Arial" pitchFamily="34" charset="0"/>
                <a:ea typeface="ＭＳ Ｐゴシック" pitchFamily="34" charset="-128"/>
              </a:rPr>
              <a:t>Includes special factors related to communication, assistive technology and supports specific to the child</a:t>
            </a:r>
            <a:r>
              <a:rPr lang="en-US" altLang="en-US" sz="2400" smtClean="0">
                <a:latin typeface="Arial" pitchFamily="34" charset="0"/>
                <a:ea typeface="ＭＳ Ｐゴシック" pitchFamily="34" charset="-128"/>
              </a:rPr>
              <a:t>’</a:t>
            </a:r>
            <a:r>
              <a:rPr lang="en-US" sz="2400" smtClean="0">
                <a:latin typeface="Arial" pitchFamily="34" charset="0"/>
                <a:ea typeface="ＭＳ Ｐゴシック" pitchFamily="34" charset="-128"/>
              </a:rPr>
              <a:t>s disability and/or English language learning</a:t>
            </a:r>
          </a:p>
        </p:txBody>
      </p:sp>
      <p:sp>
        <p:nvSpPr>
          <p:cNvPr id="76803"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36D1091A-75CB-4014-9337-A413486A629C}" type="slidenum">
              <a:rPr lang="en-US" sz="1200">
                <a:solidFill>
                  <a:srgbClr val="898989"/>
                </a:solidFill>
              </a:rPr>
              <a:pPr eaLnBrk="1" hangingPunct="1"/>
              <a:t>46</a:t>
            </a:fld>
            <a:endParaRPr lang="en-US" sz="1200">
              <a:solidFill>
                <a:srgbClr val="898989"/>
              </a:solidFill>
            </a:endParaRPr>
          </a:p>
        </p:txBody>
      </p:sp>
    </p:spTree>
    <p:extLst>
      <p:ext uri="{BB962C8B-B14F-4D97-AF65-F5344CB8AC3E}">
        <p14:creationId xmlns:p14="http://schemas.microsoft.com/office/powerpoint/2010/main" val="14528014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Title 3"/>
          <p:cNvSpPr>
            <a:spLocks noGrp="1"/>
          </p:cNvSpPr>
          <p:nvPr>
            <p:ph type="title"/>
          </p:nvPr>
        </p:nvSpPr>
        <p:spPr>
          <a:xfrm>
            <a:off x="457200" y="381000"/>
            <a:ext cx="7024687" cy="1143000"/>
          </a:xfrm>
        </p:spPr>
        <p:txBody>
          <a:bodyPr wrap="square" numCol="1" compatLnSpc="1">
            <a:prstTxWarp prst="textNoShape">
              <a:avLst/>
            </a:prstTxWarp>
          </a:bodyPr>
          <a:lstStyle/>
          <a:p>
            <a:pPr eaLnBrk="1" hangingPunct="1"/>
            <a:r>
              <a:rPr lang="en-US" sz="4000" dirty="0" smtClean="0">
                <a:solidFill>
                  <a:schemeClr val="accent2"/>
                </a:solidFill>
                <a:effectLst>
                  <a:outerShdw blurRad="38100" dist="38100" dir="2700000" algn="tl">
                    <a:srgbClr val="C0C0C0"/>
                  </a:outerShdw>
                </a:effectLst>
                <a:latin typeface="Georgia" pitchFamily="18" charset="0"/>
                <a:ea typeface="ＭＳ Ｐゴシック" pitchFamily="34" charset="-128"/>
              </a:rPr>
              <a:t>Authors</a:t>
            </a:r>
          </a:p>
        </p:txBody>
      </p:sp>
      <p:sp>
        <p:nvSpPr>
          <p:cNvPr id="21507" name="Content Placeholder 4"/>
          <p:cNvSpPr>
            <a:spLocks noGrp="1"/>
          </p:cNvSpPr>
          <p:nvPr>
            <p:ph idx="1"/>
          </p:nvPr>
        </p:nvSpPr>
        <p:spPr>
          <a:xfrm>
            <a:off x="457200" y="5181600"/>
            <a:ext cx="8229600" cy="944563"/>
          </a:xfrm>
        </p:spPr>
        <p:txBody>
          <a:bodyPr rtlCol="0">
            <a:normAutofit/>
          </a:bodyPr>
          <a:lstStyle/>
          <a:p>
            <a:pPr marL="0" indent="0" eaLnBrk="1" fontAlgn="auto" hangingPunct="1">
              <a:spcBef>
                <a:spcPct val="0"/>
              </a:spcBef>
              <a:spcAft>
                <a:spcPts val="0"/>
              </a:spcAft>
              <a:buFont typeface="Arial" pitchFamily="34" charset="0"/>
              <a:buNone/>
              <a:defRPr/>
            </a:pPr>
            <a:r>
              <a:rPr lang="en-US" sz="1400" dirty="0" smtClean="0">
                <a:ea typeface="+mn-ea"/>
                <a:cs typeface="+mn-cs"/>
              </a:rPr>
              <a:t>With </a:t>
            </a:r>
            <a:r>
              <a:rPr lang="en-US" sz="1400" dirty="0">
                <a:ea typeface="+mn-ea"/>
                <a:cs typeface="+mn-cs"/>
              </a:rPr>
              <a:t>contributions from Naomi </a:t>
            </a:r>
            <a:r>
              <a:rPr lang="en-US" sz="1400" dirty="0" smtClean="0">
                <a:ea typeface="+mn-ea"/>
                <a:cs typeface="+mn-cs"/>
              </a:rPr>
              <a:t>Younggren, Department </a:t>
            </a:r>
            <a:r>
              <a:rPr lang="en-US" sz="1400" dirty="0">
                <a:ea typeface="+mn-ea"/>
                <a:cs typeface="+mn-cs"/>
              </a:rPr>
              <a:t>of Defense/Army Early Intervention; </a:t>
            </a:r>
            <a:endParaRPr lang="en-US" sz="1400" dirty="0" smtClean="0">
              <a:ea typeface="+mn-ea"/>
              <a:cs typeface="+mn-cs"/>
            </a:endParaRPr>
          </a:p>
          <a:p>
            <a:pPr marL="0" indent="0" eaLnBrk="1" fontAlgn="auto" hangingPunct="1">
              <a:spcBef>
                <a:spcPct val="0"/>
              </a:spcBef>
              <a:spcAft>
                <a:spcPts val="0"/>
              </a:spcAft>
              <a:buFont typeface="Arial" pitchFamily="34" charset="0"/>
              <a:buNone/>
              <a:defRPr/>
            </a:pPr>
            <a:r>
              <a:rPr lang="en-US" sz="1400" dirty="0" smtClean="0">
                <a:ea typeface="+mn-ea"/>
                <a:cs typeface="+mn-cs"/>
              </a:rPr>
              <a:t>Debbie </a:t>
            </a:r>
            <a:r>
              <a:rPr lang="en-US" sz="1400" dirty="0">
                <a:ea typeface="+mn-ea"/>
                <a:cs typeface="+mn-cs"/>
              </a:rPr>
              <a:t>Cate, </a:t>
            </a:r>
            <a:r>
              <a:rPr lang="en-US" sz="1400" dirty="0" smtClean="0">
                <a:ea typeface="+mn-ea"/>
                <a:cs typeface="+mn-cs"/>
              </a:rPr>
              <a:t>NECTAC;  </a:t>
            </a:r>
            <a:r>
              <a:rPr lang="en-US" sz="1400" dirty="0">
                <a:ea typeface="+mn-ea"/>
                <a:cs typeface="+mn-cs"/>
              </a:rPr>
              <a:t>Megan Vinh, </a:t>
            </a:r>
            <a:r>
              <a:rPr lang="en-US" sz="1400" dirty="0" smtClean="0">
                <a:ea typeface="+mn-ea"/>
                <a:cs typeface="+mn-cs"/>
              </a:rPr>
              <a:t>WRRC; </a:t>
            </a:r>
            <a:r>
              <a:rPr lang="en-US" sz="1400" dirty="0">
                <a:ea typeface="+mn-ea"/>
                <a:cs typeface="+mn-cs"/>
              </a:rPr>
              <a:t>Joicey Hurth, NECTAC/NERRC; </a:t>
            </a:r>
            <a:endParaRPr lang="en-US" sz="1400" dirty="0" smtClean="0">
              <a:ea typeface="+mn-ea"/>
              <a:cs typeface="+mn-cs"/>
            </a:endParaRPr>
          </a:p>
          <a:p>
            <a:pPr marL="0" indent="0" eaLnBrk="1" fontAlgn="auto" hangingPunct="1">
              <a:spcBef>
                <a:spcPct val="0"/>
              </a:spcBef>
              <a:spcAft>
                <a:spcPts val="0"/>
              </a:spcAft>
              <a:buFont typeface="Arial" pitchFamily="34" charset="0"/>
              <a:buNone/>
              <a:defRPr/>
            </a:pPr>
            <a:r>
              <a:rPr lang="en-US" sz="1400" dirty="0" smtClean="0">
                <a:ea typeface="+mn-ea"/>
                <a:cs typeface="+mn-cs"/>
              </a:rPr>
              <a:t>Christina </a:t>
            </a:r>
            <a:r>
              <a:rPr lang="en-US" sz="1400" dirty="0">
                <a:ea typeface="+mn-ea"/>
                <a:cs typeface="+mn-cs"/>
              </a:rPr>
              <a:t>Kasprzak, NECTAC/ECO; and Grace Kelley, SERRC</a:t>
            </a:r>
          </a:p>
        </p:txBody>
      </p:sp>
      <p:sp>
        <p:nvSpPr>
          <p:cNvPr id="18435"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FAA17F34-24F4-4857-9109-E3D10224F7A0}" type="slidenum">
              <a:rPr lang="en-US" sz="1200">
                <a:solidFill>
                  <a:srgbClr val="898989"/>
                </a:solidFill>
              </a:rPr>
              <a:pPr eaLnBrk="1" hangingPunct="1"/>
              <a:t>47</a:t>
            </a:fld>
            <a:endParaRPr lang="en-US" sz="1200">
              <a:solidFill>
                <a:srgbClr val="898989"/>
              </a:solidFill>
            </a:endParaRPr>
          </a:p>
        </p:txBody>
      </p:sp>
      <p:sp>
        <p:nvSpPr>
          <p:cNvPr id="2" name="TextBox 1"/>
          <p:cNvSpPr txBox="1"/>
          <p:nvPr/>
        </p:nvSpPr>
        <p:spPr>
          <a:xfrm>
            <a:off x="4191000" y="1752600"/>
            <a:ext cx="4267200" cy="3078163"/>
          </a:xfrm>
          <a:prstGeom prst="rect">
            <a:avLst/>
          </a:prstGeom>
          <a:noFill/>
        </p:spPr>
        <p:txBody>
          <a:bodyPr>
            <a:spAutoFit/>
          </a:bodyPr>
          <a:lstStyle/>
          <a:p>
            <a:pPr algn="ctr" fontAlgn="auto">
              <a:spcAft>
                <a:spcPts val="0"/>
              </a:spcAft>
              <a:defRPr/>
            </a:pPr>
            <a:r>
              <a:rPr lang="en-US" sz="3600" dirty="0">
                <a:solidFill>
                  <a:schemeClr val="tx2"/>
                </a:solidFill>
                <a:latin typeface="Georgia"/>
                <a:ea typeface="ＭＳ Ｐゴシック" charset="0"/>
                <a:cs typeface="Georgia"/>
              </a:rPr>
              <a:t>Anne Lucas</a:t>
            </a:r>
          </a:p>
          <a:p>
            <a:pPr algn="ctr" fontAlgn="auto">
              <a:spcAft>
                <a:spcPts val="0"/>
              </a:spcAft>
              <a:defRPr/>
            </a:pPr>
            <a:r>
              <a:rPr lang="en-US" sz="1800" dirty="0">
                <a:solidFill>
                  <a:schemeClr val="tx1">
                    <a:lumMod val="50000"/>
                    <a:lumOff val="50000"/>
                  </a:schemeClr>
                </a:solidFill>
                <a:latin typeface="Arial" charset="0"/>
                <a:ea typeface="ＭＳ Ｐゴシック" charset="0"/>
                <a:cs typeface="ＭＳ Ｐゴシック" charset="0"/>
              </a:rPr>
              <a:t>NECTAC / WRRC</a:t>
            </a:r>
          </a:p>
          <a:p>
            <a:pPr algn="ctr" fontAlgn="auto">
              <a:spcAft>
                <a:spcPts val="0"/>
              </a:spcAft>
              <a:defRPr/>
            </a:pPr>
            <a:endParaRPr lang="en-US" sz="1800" dirty="0">
              <a:solidFill>
                <a:schemeClr val="tx1">
                  <a:lumMod val="65000"/>
                  <a:lumOff val="35000"/>
                </a:schemeClr>
              </a:solidFill>
              <a:latin typeface="Arial" charset="0"/>
              <a:ea typeface="ＭＳ Ｐゴシック" charset="0"/>
              <a:cs typeface="ＭＳ Ｐゴシック" charset="0"/>
            </a:endParaRPr>
          </a:p>
          <a:p>
            <a:pPr algn="ctr" fontAlgn="auto">
              <a:spcAft>
                <a:spcPts val="0"/>
              </a:spcAft>
              <a:defRPr/>
            </a:pPr>
            <a:r>
              <a:rPr lang="en-US" sz="3200" dirty="0" err="1">
                <a:solidFill>
                  <a:srgbClr val="1B416C"/>
                </a:solidFill>
                <a:latin typeface="Georgia"/>
                <a:ea typeface="ＭＳ Ｐゴシック" charset="0"/>
                <a:cs typeface="Georgia"/>
              </a:rPr>
              <a:t>Kathi</a:t>
            </a:r>
            <a:r>
              <a:rPr lang="en-US" sz="3200" dirty="0">
                <a:solidFill>
                  <a:srgbClr val="1B416C"/>
                </a:solidFill>
                <a:latin typeface="Georgia"/>
                <a:ea typeface="ＭＳ Ｐゴシック" charset="0"/>
                <a:cs typeface="Georgia"/>
              </a:rPr>
              <a:t> </a:t>
            </a:r>
            <a:r>
              <a:rPr lang="en-US" sz="3200" dirty="0" err="1">
                <a:solidFill>
                  <a:srgbClr val="1B416C"/>
                </a:solidFill>
                <a:latin typeface="Georgia"/>
                <a:ea typeface="ＭＳ Ｐゴシック" charset="0"/>
                <a:cs typeface="Georgia"/>
              </a:rPr>
              <a:t>Gillaspy</a:t>
            </a:r>
            <a:endParaRPr lang="en-US" sz="3200" dirty="0">
              <a:solidFill>
                <a:srgbClr val="1B416C"/>
              </a:solidFill>
              <a:latin typeface="Georgia"/>
              <a:ea typeface="ＭＳ Ｐゴシック" charset="0"/>
              <a:cs typeface="Georgia"/>
            </a:endParaRPr>
          </a:p>
          <a:p>
            <a:pPr algn="ctr" fontAlgn="auto">
              <a:spcAft>
                <a:spcPts val="0"/>
              </a:spcAft>
              <a:defRPr/>
            </a:pPr>
            <a:r>
              <a:rPr lang="en-US" sz="1800" dirty="0">
                <a:solidFill>
                  <a:srgbClr val="7F7F7F"/>
                </a:solidFill>
                <a:latin typeface="Arial" charset="0"/>
                <a:ea typeface="ＭＳ Ｐゴシック" charset="0"/>
                <a:cs typeface="ＭＳ Ｐゴシック" charset="0"/>
              </a:rPr>
              <a:t>NECTAC / ECO</a:t>
            </a:r>
          </a:p>
          <a:p>
            <a:pPr algn="ctr" fontAlgn="auto">
              <a:spcAft>
                <a:spcPts val="0"/>
              </a:spcAft>
              <a:defRPr/>
            </a:pPr>
            <a:endParaRPr lang="en-US" sz="1800" dirty="0">
              <a:solidFill>
                <a:schemeClr val="tx1">
                  <a:lumMod val="65000"/>
                  <a:lumOff val="35000"/>
                </a:schemeClr>
              </a:solidFill>
              <a:latin typeface="Arial" charset="0"/>
              <a:ea typeface="ＭＳ Ｐゴシック" charset="0"/>
              <a:cs typeface="ＭＳ Ｐゴシック" charset="0"/>
            </a:endParaRPr>
          </a:p>
          <a:p>
            <a:pPr algn="ctr" fontAlgn="auto">
              <a:spcAft>
                <a:spcPts val="0"/>
              </a:spcAft>
              <a:defRPr/>
            </a:pPr>
            <a:r>
              <a:rPr lang="en-US" sz="3200" dirty="0">
                <a:solidFill>
                  <a:srgbClr val="1B416C"/>
                </a:solidFill>
                <a:latin typeface="Georgia"/>
                <a:ea typeface="ＭＳ Ｐゴシック" charset="0"/>
                <a:cs typeface="Georgia"/>
              </a:rPr>
              <a:t>Mary Peters</a:t>
            </a:r>
          </a:p>
          <a:p>
            <a:pPr algn="ctr" fontAlgn="auto">
              <a:spcAft>
                <a:spcPts val="0"/>
              </a:spcAft>
              <a:defRPr/>
            </a:pPr>
            <a:r>
              <a:rPr lang="en-US" sz="1800" dirty="0">
                <a:solidFill>
                  <a:srgbClr val="7F7F7F"/>
                </a:solidFill>
                <a:latin typeface="Arial" charset="0"/>
                <a:ea typeface="ＭＳ Ｐゴシック" charset="0"/>
                <a:cs typeface="ＭＳ Ｐゴシック" charset="0"/>
              </a:rPr>
              <a:t>NECTAC </a:t>
            </a:r>
          </a:p>
        </p:txBody>
      </p:sp>
      <p:pic>
        <p:nvPicPr>
          <p:cNvPr id="18437" name="Picture 5" descr="eco-logo.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676400" y="2667000"/>
            <a:ext cx="1143000" cy="88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8" name="Picture 9" descr="wrrcprogram-logo.pn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90600" y="1752600"/>
            <a:ext cx="288607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9" name="Picture 10" descr="nectaclogo-new-large.pn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43000" y="3733800"/>
            <a:ext cx="2286000" cy="935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1328491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r>
              <a:rPr lang="en-US" sz="3200" smtClean="0">
                <a:ea typeface="ＭＳ Ｐゴシック" pitchFamily="34" charset="-128"/>
              </a:rPr>
              <a:t>Step 2:  Evaluate </a:t>
            </a:r>
            <a:r>
              <a:rPr lang="en-US" altLang="en-US" sz="3200" smtClean="0">
                <a:ea typeface="ＭＳ Ｐゴシック" pitchFamily="34" charset="-128"/>
              </a:rPr>
              <a:t>”</a:t>
            </a:r>
            <a:r>
              <a:rPr lang="en-US" sz="3200" smtClean="0">
                <a:ea typeface="ＭＳ Ｐゴシック" pitchFamily="34" charset="-128"/>
              </a:rPr>
              <a:t>Goodness of Fit"</a:t>
            </a:r>
          </a:p>
        </p:txBody>
      </p:sp>
      <p:sp>
        <p:nvSpPr>
          <p:cNvPr id="22531" name="Content Placeholder 2"/>
          <p:cNvSpPr>
            <a:spLocks noGrp="1"/>
          </p:cNvSpPr>
          <p:nvPr>
            <p:ph idx="1"/>
          </p:nvPr>
        </p:nvSpPr>
        <p:spPr/>
        <p:txBody>
          <a:bodyPr/>
          <a:lstStyle/>
          <a:p>
            <a:pPr marL="69850" indent="0">
              <a:buFont typeface="Wingdings 2" pitchFamily="18" charset="2"/>
              <a:buNone/>
            </a:pPr>
            <a:r>
              <a:rPr lang="en-US" smtClean="0">
                <a:ea typeface="ＭＳ Ｐゴシック" pitchFamily="34" charset="-128"/>
              </a:rPr>
              <a:t>Between child characteristics, need for support, and learning environment, and modify the environment if necessary.</a:t>
            </a:r>
          </a:p>
          <a:p>
            <a:pPr marL="69850" indent="0"/>
            <a:r>
              <a:rPr lang="en-US" smtClean="0">
                <a:ea typeface="ＭＳ Ｐゴシック" pitchFamily="34" charset="-128"/>
              </a:rPr>
              <a:t>Conduct an analysis of the child</a:t>
            </a:r>
            <a:r>
              <a:rPr lang="ja-JP" altLang="en-US" smtClean="0">
                <a:ea typeface="ＭＳ Ｐゴシック" pitchFamily="34" charset="-128"/>
              </a:rPr>
              <a:t>’</a:t>
            </a:r>
            <a:r>
              <a:rPr lang="en-US" altLang="ja-JP" smtClean="0">
                <a:ea typeface="ＭＳ Ｐゴシック" pitchFamily="34" charset="-128"/>
              </a:rPr>
              <a:t>s learning environment using the Inclusive Classroom Profile (Soukokou, 2011)</a:t>
            </a:r>
          </a:p>
          <a:p>
            <a:pPr marL="69850" indent="0"/>
            <a:r>
              <a:rPr lang="en-US" smtClean="0">
                <a:ea typeface="ＭＳ Ｐゴシック" pitchFamily="34" charset="-128"/>
              </a:rPr>
              <a:t>Conduct an analysis of the child</a:t>
            </a:r>
            <a:r>
              <a:rPr lang="ja-JP" altLang="en-US" smtClean="0">
                <a:ea typeface="ＭＳ Ｐゴシック" pitchFamily="34" charset="-128"/>
              </a:rPr>
              <a:t>’</a:t>
            </a:r>
            <a:r>
              <a:rPr lang="en-US" altLang="ja-JP" smtClean="0">
                <a:ea typeface="ＭＳ Ｐゴシック" pitchFamily="34" charset="-128"/>
              </a:rPr>
              <a:t>s engagement opportunities using the EIEIO (McWilliam &amp; Casey, 2008)</a:t>
            </a:r>
          </a:p>
          <a:p>
            <a:pPr marL="69850" indent="0"/>
            <a:endParaRPr lang="en-US" smtClean="0">
              <a:ea typeface="ＭＳ Ｐゴシック" pitchFamily="34" charset="-128"/>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xfrm>
            <a:off x="1042988" y="1027113"/>
            <a:ext cx="7024687" cy="725487"/>
          </a:xfrm>
        </p:spPr>
        <p:txBody>
          <a:bodyPr/>
          <a:lstStyle/>
          <a:p>
            <a:r>
              <a:rPr lang="en-US" smtClean="0">
                <a:ea typeface="ＭＳ Ｐゴシック" pitchFamily="34" charset="-128"/>
              </a:rPr>
              <a:t>Inclusive Classroom Profile</a:t>
            </a:r>
          </a:p>
        </p:txBody>
      </p:sp>
      <p:sp>
        <p:nvSpPr>
          <p:cNvPr id="23555" name="Content Placeholder 2"/>
          <p:cNvSpPr>
            <a:spLocks noGrp="1"/>
          </p:cNvSpPr>
          <p:nvPr>
            <p:ph idx="1"/>
          </p:nvPr>
        </p:nvSpPr>
        <p:spPr>
          <a:xfrm>
            <a:off x="1042988" y="1905000"/>
            <a:ext cx="6777037" cy="3927475"/>
          </a:xfrm>
        </p:spPr>
        <p:txBody>
          <a:bodyPr/>
          <a:lstStyle/>
          <a:p>
            <a:pPr marL="527050" indent="-457200">
              <a:buFont typeface="Wingdings 2" pitchFamily="18" charset="2"/>
              <a:buAutoNum type="arabicPeriod"/>
            </a:pPr>
            <a:r>
              <a:rPr lang="en-US" sz="1800" smtClean="0">
                <a:ea typeface="ＭＳ Ｐゴシック" pitchFamily="34" charset="-128"/>
              </a:rPr>
              <a:t>Adaptations of space and materials or equipment</a:t>
            </a:r>
          </a:p>
          <a:p>
            <a:pPr marL="527050" indent="-457200">
              <a:buFont typeface="Wingdings 2" pitchFamily="18" charset="2"/>
              <a:buAutoNum type="arabicPeriod"/>
            </a:pPr>
            <a:r>
              <a:rPr lang="en-US" sz="1800" smtClean="0">
                <a:ea typeface="ＭＳ Ｐゴシック" pitchFamily="34" charset="-128"/>
              </a:rPr>
              <a:t>Adult involvement in peer interactions 	</a:t>
            </a:r>
          </a:p>
          <a:p>
            <a:pPr marL="527050" indent="-457200">
              <a:buFont typeface="Wingdings 2" pitchFamily="18" charset="2"/>
              <a:buAutoNum type="arabicPeriod"/>
            </a:pPr>
            <a:r>
              <a:rPr lang="en-US" sz="1800" smtClean="0">
                <a:ea typeface="ＭＳ Ｐゴシック" pitchFamily="34" charset="-128"/>
              </a:rPr>
              <a:t>Adults</a:t>
            </a:r>
            <a:r>
              <a:rPr lang="ja-JP" altLang="en-US" sz="1800" smtClean="0">
                <a:ea typeface="ＭＳ Ｐゴシック" pitchFamily="34" charset="-128"/>
              </a:rPr>
              <a:t>’</a:t>
            </a:r>
            <a:r>
              <a:rPr lang="en-US" altLang="ja-JP" sz="1800" smtClean="0">
                <a:ea typeface="ＭＳ Ｐゴシック" pitchFamily="34" charset="-128"/>
              </a:rPr>
              <a:t> guidance of children</a:t>
            </a:r>
            <a:r>
              <a:rPr lang="ja-JP" altLang="en-US" sz="1800" smtClean="0">
                <a:ea typeface="ＭＳ Ｐゴシック" pitchFamily="34" charset="-128"/>
              </a:rPr>
              <a:t>’</a:t>
            </a:r>
            <a:r>
              <a:rPr lang="en-US" altLang="ja-JP" sz="1800" smtClean="0">
                <a:ea typeface="ＭＳ Ｐゴシック" pitchFamily="34" charset="-128"/>
              </a:rPr>
              <a:t>s play 	</a:t>
            </a:r>
          </a:p>
          <a:p>
            <a:pPr marL="527050" indent="-457200">
              <a:buFont typeface="Wingdings 2" pitchFamily="18" charset="2"/>
              <a:buAutoNum type="arabicPeriod"/>
            </a:pPr>
            <a:r>
              <a:rPr lang="en-US" sz="1800" smtClean="0">
                <a:ea typeface="ＭＳ Ｐゴシック" pitchFamily="34" charset="-128"/>
              </a:rPr>
              <a:t>Conflict resolution</a:t>
            </a:r>
          </a:p>
          <a:p>
            <a:pPr marL="527050" indent="-457200">
              <a:buFont typeface="Wingdings 2" pitchFamily="18" charset="2"/>
              <a:buAutoNum type="arabicPeriod"/>
            </a:pPr>
            <a:r>
              <a:rPr lang="en-US" sz="1800" smtClean="0">
                <a:ea typeface="ＭＳ Ｐゴシック" pitchFamily="34" charset="-128"/>
              </a:rPr>
              <a:t>Membership</a:t>
            </a:r>
          </a:p>
          <a:p>
            <a:pPr marL="527050" indent="-457200">
              <a:buFont typeface="Wingdings 2" pitchFamily="18" charset="2"/>
              <a:buAutoNum type="arabicPeriod"/>
            </a:pPr>
            <a:r>
              <a:rPr lang="en-US" sz="1800" smtClean="0">
                <a:ea typeface="ＭＳ Ｐゴシック" pitchFamily="34" charset="-128"/>
              </a:rPr>
              <a:t>Adult-child social- communicative interactions </a:t>
            </a:r>
          </a:p>
          <a:p>
            <a:pPr marL="527050" indent="-457200">
              <a:buFont typeface="Wingdings 2" pitchFamily="18" charset="2"/>
              <a:buAutoNum type="arabicPeriod"/>
            </a:pPr>
            <a:r>
              <a:rPr lang="en-US" sz="1800" smtClean="0">
                <a:ea typeface="ＭＳ Ｐゴシック" pitchFamily="34" charset="-128"/>
              </a:rPr>
              <a:t>Support for Social Communication 	</a:t>
            </a:r>
          </a:p>
          <a:p>
            <a:pPr marL="527050" indent="-457200">
              <a:buFont typeface="Wingdings 2" pitchFamily="18" charset="2"/>
              <a:buAutoNum type="arabicPeriod"/>
            </a:pPr>
            <a:r>
              <a:rPr lang="en-US" sz="1800" smtClean="0">
                <a:ea typeface="ＭＳ Ｐゴシック" pitchFamily="34" charset="-128"/>
              </a:rPr>
              <a:t>Adaptations of group activities </a:t>
            </a:r>
          </a:p>
          <a:p>
            <a:pPr marL="527050" indent="-457200">
              <a:buFont typeface="Wingdings 2" pitchFamily="18" charset="2"/>
              <a:buAutoNum type="arabicPeriod"/>
            </a:pPr>
            <a:r>
              <a:rPr lang="en-US" sz="1800" smtClean="0">
                <a:ea typeface="ＭＳ Ｐゴシック" pitchFamily="34" charset="-128"/>
              </a:rPr>
              <a:t>Transitions between activities</a:t>
            </a:r>
            <a:r>
              <a:rPr lang="en-US" sz="1800" b="1" smtClean="0">
                <a:ea typeface="ＭＳ Ｐゴシック" pitchFamily="34" charset="-128"/>
              </a:rPr>
              <a:t> </a:t>
            </a:r>
            <a:r>
              <a:rPr lang="en-US" sz="1800" smtClean="0">
                <a:ea typeface="ＭＳ Ｐゴシック" pitchFamily="34" charset="-128"/>
              </a:rPr>
              <a:t>	</a:t>
            </a:r>
          </a:p>
          <a:p>
            <a:pPr marL="527050" indent="-457200">
              <a:buFont typeface="Wingdings 2" pitchFamily="18" charset="2"/>
              <a:buAutoNum type="arabicPeriod"/>
            </a:pPr>
            <a:r>
              <a:rPr lang="en-US" sz="1800" smtClean="0">
                <a:ea typeface="ＭＳ Ｐゴシック" pitchFamily="34" charset="-128"/>
              </a:rPr>
              <a:t>Feedback</a:t>
            </a:r>
          </a:p>
          <a:p>
            <a:pPr marL="527050" indent="-457200">
              <a:buFont typeface="Wingdings 2" pitchFamily="18" charset="2"/>
              <a:buAutoNum type="arabicPeriod"/>
            </a:pPr>
            <a:r>
              <a:rPr lang="en-US" sz="1800" smtClean="0">
                <a:ea typeface="ＭＳ Ｐゴシック" pitchFamily="34" charset="-128"/>
              </a:rPr>
              <a:t>Planning and Monitoring of Children</a:t>
            </a:r>
            <a:r>
              <a:rPr lang="ja-JP" altLang="en-US" sz="1800" smtClean="0">
                <a:ea typeface="ＭＳ Ｐゴシック" pitchFamily="34" charset="-128"/>
              </a:rPr>
              <a:t>’</a:t>
            </a:r>
            <a:r>
              <a:rPr lang="en-US" altLang="ja-JP" sz="1800" smtClean="0">
                <a:ea typeface="ＭＳ Ｐゴシック" pitchFamily="34" charset="-128"/>
              </a:rPr>
              <a:t>s Individual Needs and Goals 	</a:t>
            </a:r>
          </a:p>
          <a:p>
            <a:pPr marL="527050" indent="-457200">
              <a:buFont typeface="Wingdings 2" pitchFamily="18" charset="2"/>
              <a:buAutoNum type="arabicPeriod"/>
            </a:pPr>
            <a:endParaRPr lang="en-US" smtClean="0">
              <a:ea typeface="ＭＳ Ｐゴシック" pitchFamily="34" charset="-128"/>
            </a:endParaRPr>
          </a:p>
          <a:p>
            <a:pPr marL="527050" indent="-457200">
              <a:buFont typeface="Wingdings 2" pitchFamily="18" charset="2"/>
              <a:buAutoNum type="arabicPeriod"/>
            </a:pPr>
            <a:endParaRPr lang="en-US" smtClean="0">
              <a:ea typeface="ＭＳ Ｐゴシック" pitchFamily="34" charset="-128"/>
            </a:endParaRPr>
          </a:p>
          <a:p>
            <a:pPr marL="527050" indent="-457200">
              <a:buFont typeface="Wingdings 2" pitchFamily="18" charset="2"/>
              <a:buAutoNum type="arabicPeriod"/>
            </a:pPr>
            <a:endParaRPr lang="en-US" smtClean="0">
              <a:ea typeface="ＭＳ Ｐゴシック" pitchFamily="34" charset="-128"/>
            </a:endParaRPr>
          </a:p>
          <a:p>
            <a:pPr marL="527050" indent="-457200"/>
            <a:endParaRPr lang="en-US" smtClean="0">
              <a:ea typeface="ＭＳ Ｐゴシック" pitchFamily="34" charset="-128"/>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533400" y="228600"/>
            <a:ext cx="7677150" cy="914400"/>
          </a:xfrm>
        </p:spPr>
        <p:txBody>
          <a:bodyPr/>
          <a:lstStyle/>
          <a:p>
            <a:pPr eaLnBrk="1" hangingPunct="1"/>
            <a:r>
              <a:rPr lang="en-US">
                <a:latin typeface="Century Gothic" charset="0"/>
              </a:rPr>
              <a:t>Participation</a:t>
            </a:r>
          </a:p>
        </p:txBody>
      </p:sp>
      <p:sp>
        <p:nvSpPr>
          <p:cNvPr id="24579" name="Rectangle 3"/>
          <p:cNvSpPr>
            <a:spLocks noGrp="1" noChangeArrowheads="1"/>
          </p:cNvSpPr>
          <p:nvPr>
            <p:ph type="body" sz="half" idx="1"/>
          </p:nvPr>
        </p:nvSpPr>
        <p:spPr/>
        <p:txBody>
          <a:bodyPr/>
          <a:lstStyle/>
          <a:p>
            <a:pPr eaLnBrk="1" hangingPunct="1">
              <a:lnSpc>
                <a:spcPct val="90000"/>
              </a:lnSpc>
              <a:buFont typeface="Wingdings" charset="0"/>
              <a:buNone/>
            </a:pPr>
            <a:r>
              <a:rPr lang="en-US" sz="2800">
                <a:latin typeface="Century Gothic" charset="0"/>
              </a:rPr>
              <a:t>Adults find ways to help young children with disabilities participate and engage fully in a variety of activities.  They promote children</a:t>
            </a:r>
            <a:r>
              <a:rPr lang="ja-JP" altLang="en-US" sz="2800">
                <a:latin typeface="Century Gothic" charset="0"/>
              </a:rPr>
              <a:t>’</a:t>
            </a:r>
            <a:r>
              <a:rPr lang="en-US" altLang="ja-JP" sz="2800">
                <a:latin typeface="Century Gothic" charset="0"/>
              </a:rPr>
              <a:t>s meaningful </a:t>
            </a:r>
            <a:r>
              <a:rPr lang="ja-JP" altLang="en-US" sz="2800">
                <a:latin typeface="Century Gothic" charset="0"/>
              </a:rPr>
              <a:t>‘</a:t>
            </a:r>
            <a:r>
              <a:rPr lang="en-US" altLang="ja-JP" sz="2800">
                <a:latin typeface="Century Gothic" charset="0"/>
              </a:rPr>
              <a:t>belonging</a:t>
            </a:r>
            <a:r>
              <a:rPr lang="ja-JP" altLang="en-US" sz="2800">
                <a:latin typeface="Century Gothic" charset="0"/>
              </a:rPr>
              <a:t>’</a:t>
            </a:r>
            <a:r>
              <a:rPr lang="en-US" altLang="ja-JP" sz="2800">
                <a:latin typeface="Century Gothic" charset="0"/>
              </a:rPr>
              <a:t> in intentional ways.</a:t>
            </a:r>
            <a:endParaRPr lang="en-US" sz="2800">
              <a:latin typeface="Century Gothic" charset="0"/>
            </a:endParaRPr>
          </a:p>
        </p:txBody>
      </p:sp>
      <p:pic>
        <p:nvPicPr>
          <p:cNvPr id="24580" name="Picture 6" descr="Picture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1050925" y="3886200"/>
            <a:ext cx="7042150" cy="2133600"/>
          </a:xfrm>
          <a:noFill/>
        </p:spPr>
      </p:pic>
    </p:spTree>
    <p:extLst>
      <p:ext uri="{BB962C8B-B14F-4D97-AF65-F5344CB8AC3E}">
        <p14:creationId xmlns:p14="http://schemas.microsoft.com/office/powerpoint/2010/main" val="93496018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r>
              <a:rPr lang="en-US" smtClean="0">
                <a:ea typeface="ＭＳ Ｐゴシック" pitchFamily="34" charset="-128"/>
              </a:rPr>
              <a:t>Step 2…. continued</a:t>
            </a:r>
          </a:p>
        </p:txBody>
      </p:sp>
      <p:sp>
        <p:nvSpPr>
          <p:cNvPr id="24579" name="Content Placeholder 2"/>
          <p:cNvSpPr>
            <a:spLocks noGrp="1"/>
          </p:cNvSpPr>
          <p:nvPr>
            <p:ph idx="1"/>
          </p:nvPr>
        </p:nvSpPr>
        <p:spPr/>
        <p:txBody>
          <a:bodyPr/>
          <a:lstStyle/>
          <a:p>
            <a:r>
              <a:rPr lang="en-US" smtClean="0">
                <a:ea typeface="ＭＳ Ｐゴシック" pitchFamily="34" charset="-128"/>
              </a:rPr>
              <a:t>Use the results of the ICP to determine if there are environmental modifications or adaptations to make that will enhance the </a:t>
            </a:r>
            <a:r>
              <a:rPr lang="ja-JP" altLang="en-US" smtClean="0">
                <a:ea typeface="ＭＳ Ｐゴシック" pitchFamily="34" charset="-128"/>
              </a:rPr>
              <a:t>“</a:t>
            </a:r>
            <a:r>
              <a:rPr lang="en-US" altLang="ja-JP" smtClean="0">
                <a:ea typeface="ＭＳ Ｐゴシック" pitchFamily="34" charset="-128"/>
              </a:rPr>
              <a:t>goodness of fit</a:t>
            </a:r>
            <a:r>
              <a:rPr lang="ja-JP" altLang="en-US" smtClean="0">
                <a:ea typeface="ＭＳ Ｐゴシック" pitchFamily="34" charset="-128"/>
              </a:rPr>
              <a:t>”</a:t>
            </a:r>
            <a:r>
              <a:rPr lang="en-US" altLang="ja-JP" smtClean="0">
                <a:ea typeface="ＭＳ Ｐゴシック" pitchFamily="34" charset="-128"/>
              </a:rPr>
              <a:t> between the child</a:t>
            </a:r>
            <a:r>
              <a:rPr lang="ja-JP" altLang="en-US" smtClean="0">
                <a:ea typeface="ＭＳ Ｐゴシック" pitchFamily="34" charset="-128"/>
              </a:rPr>
              <a:t>’</a:t>
            </a:r>
            <a:r>
              <a:rPr lang="en-US" altLang="ja-JP" smtClean="0">
                <a:ea typeface="ＭＳ Ｐゴシック" pitchFamily="34" charset="-128"/>
              </a:rPr>
              <a:t>s needs and the learning environment</a:t>
            </a:r>
          </a:p>
          <a:p>
            <a:r>
              <a:rPr lang="en-US" smtClean="0">
                <a:ea typeface="ＭＳ Ｐゴシック" pitchFamily="34" charset="-128"/>
              </a:rPr>
              <a:t>Use CARA</a:t>
            </a:r>
            <a:r>
              <a:rPr lang="ja-JP" altLang="en-US" smtClean="0">
                <a:ea typeface="ＭＳ Ｐゴシック" pitchFamily="34" charset="-128"/>
              </a:rPr>
              <a:t>’</a:t>
            </a:r>
            <a:r>
              <a:rPr lang="en-US" altLang="ja-JP" smtClean="0">
                <a:ea typeface="ＭＳ Ｐゴシック" pitchFamily="34" charset="-128"/>
              </a:rPr>
              <a:t>s Kit to identify possible environmental adaptations or modifications (Milbourne &amp; Campbell, 2007)</a:t>
            </a:r>
          </a:p>
          <a:p>
            <a:endParaRPr lang="en-US" smtClean="0">
              <a:ea typeface="ＭＳ Ｐゴシック" pitchFamily="34" charset="-128"/>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1066800" y="1371600"/>
            <a:ext cx="7024687" cy="1143000"/>
          </a:xfrm>
        </p:spPr>
        <p:txBody>
          <a:bodyPr/>
          <a:lstStyle/>
          <a:p>
            <a:r>
              <a:rPr lang="en-US" sz="3200" dirty="0" smtClean="0">
                <a:ea typeface="ＭＳ Ｐゴシック" pitchFamily="34" charset="-128"/>
              </a:rPr>
              <a:t>Step 3:  Agree on Mode and Intensity of Instruction for IEP Objectives</a:t>
            </a:r>
          </a:p>
        </p:txBody>
      </p:sp>
      <p:sp>
        <p:nvSpPr>
          <p:cNvPr id="25603" name="Content Placeholder 2"/>
          <p:cNvSpPr>
            <a:spLocks noGrp="1"/>
          </p:cNvSpPr>
          <p:nvPr>
            <p:ph idx="1"/>
          </p:nvPr>
        </p:nvSpPr>
        <p:spPr/>
        <p:txBody>
          <a:bodyPr/>
          <a:lstStyle/>
          <a:p>
            <a:endParaRPr lang="en-US" dirty="0" smtClean="0">
              <a:ea typeface="ＭＳ Ｐゴシック" pitchFamily="34" charset="-128"/>
            </a:endParaRPr>
          </a:p>
          <a:p>
            <a:r>
              <a:rPr lang="en-US" sz="2800" dirty="0" smtClean="0">
                <a:ea typeface="ＭＳ Ｐゴシック" pitchFamily="34" charset="-128"/>
              </a:rPr>
              <a:t>The team should conduct an analysis of the child</a:t>
            </a:r>
            <a:r>
              <a:rPr lang="ja-JP" altLang="en-US" sz="2800" dirty="0" smtClean="0">
                <a:ea typeface="ＭＳ Ｐゴシック" pitchFamily="34" charset="-128"/>
              </a:rPr>
              <a:t>’</a:t>
            </a:r>
            <a:r>
              <a:rPr lang="en-US" altLang="ja-JP" sz="2800" dirty="0" smtClean="0">
                <a:ea typeface="ＭＳ Ｐゴシック" pitchFamily="34" charset="-128"/>
              </a:rPr>
              <a:t>s IEP objectives, using the MEPI model, in order to identify the spectrum of support for development and to prioritize instruction</a:t>
            </a:r>
          </a:p>
          <a:p>
            <a:endParaRPr lang="en-US" dirty="0" smtClean="0">
              <a:ea typeface="ＭＳ Ｐゴシック" pitchFamily="34" charset="-128"/>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r>
              <a:rPr lang="en-US" smtClean="0">
                <a:ea typeface="ＭＳ Ｐゴシック" pitchFamily="34" charset="-128"/>
              </a:rPr>
              <a:t>Step 3 …continued</a:t>
            </a:r>
          </a:p>
        </p:txBody>
      </p:sp>
      <p:sp>
        <p:nvSpPr>
          <p:cNvPr id="26627" name="Content Placeholder 2"/>
          <p:cNvSpPr>
            <a:spLocks noGrp="1"/>
          </p:cNvSpPr>
          <p:nvPr>
            <p:ph idx="1"/>
          </p:nvPr>
        </p:nvSpPr>
        <p:spPr/>
        <p:txBody>
          <a:bodyPr/>
          <a:lstStyle/>
          <a:p>
            <a:pPr marL="69850" indent="0">
              <a:buFont typeface="Wingdings 2" pitchFamily="18" charset="2"/>
              <a:buNone/>
            </a:pPr>
            <a:r>
              <a:rPr lang="en-US" sz="2000" smtClean="0">
                <a:ea typeface="ＭＳ Ｐゴシック" pitchFamily="34" charset="-128"/>
              </a:rPr>
              <a:t>Might also consider other factors in terms of prioritizing instruction:</a:t>
            </a:r>
          </a:p>
          <a:p>
            <a:pPr marL="69850" indent="0"/>
            <a:r>
              <a:rPr lang="en-US" sz="2000" smtClean="0">
                <a:ea typeface="ＭＳ Ｐゴシック" pitchFamily="34" charset="-128"/>
              </a:rPr>
              <a:t>Are there </a:t>
            </a:r>
            <a:r>
              <a:rPr lang="ja-JP" altLang="en-US" sz="2000" smtClean="0">
                <a:ea typeface="ＭＳ Ｐゴシック" pitchFamily="34" charset="-128"/>
              </a:rPr>
              <a:t>“</a:t>
            </a:r>
            <a:r>
              <a:rPr lang="en-US" altLang="ja-JP" sz="2000" smtClean="0">
                <a:ea typeface="ＭＳ Ｐゴシック" pitchFamily="34" charset="-128"/>
              </a:rPr>
              <a:t>quick wins</a:t>
            </a:r>
            <a:r>
              <a:rPr lang="ja-JP" altLang="en-US" sz="2000" smtClean="0">
                <a:ea typeface="ＭＳ Ｐゴシック" pitchFamily="34" charset="-128"/>
              </a:rPr>
              <a:t>”</a:t>
            </a:r>
            <a:r>
              <a:rPr lang="en-US" altLang="ja-JP" sz="2000" smtClean="0">
                <a:ea typeface="ＭＳ Ｐゴシック" pitchFamily="34" charset="-128"/>
              </a:rPr>
              <a:t> that could help the child be more successful?</a:t>
            </a:r>
          </a:p>
          <a:p>
            <a:pPr marL="69850" indent="0"/>
            <a:r>
              <a:rPr lang="en-US" sz="2000" smtClean="0">
                <a:ea typeface="ＭＳ Ｐゴシック" pitchFamily="34" charset="-128"/>
              </a:rPr>
              <a:t>Are there particular routines or activities in which the child needs support in to be successful?</a:t>
            </a:r>
          </a:p>
          <a:p>
            <a:pPr marL="69850" indent="0"/>
            <a:r>
              <a:rPr lang="en-US" sz="2000" smtClean="0">
                <a:ea typeface="ＭＳ Ｐゴシック" pitchFamily="34" charset="-128"/>
              </a:rPr>
              <a:t>Do any of the objectives address foundational or pivotal skills that affect the child</a:t>
            </a:r>
            <a:r>
              <a:rPr lang="ja-JP" altLang="en-US" sz="2000" smtClean="0">
                <a:ea typeface="ＭＳ Ｐゴシック" pitchFamily="34" charset="-128"/>
              </a:rPr>
              <a:t>’</a:t>
            </a:r>
            <a:r>
              <a:rPr lang="en-US" altLang="ja-JP" sz="2000" smtClean="0">
                <a:ea typeface="ＭＳ Ｐゴシック" pitchFamily="34" charset="-128"/>
              </a:rPr>
              <a:t>s success in other areas, or in the </a:t>
            </a:r>
            <a:r>
              <a:rPr lang="ja-JP" altLang="en-US" sz="2000" smtClean="0">
                <a:ea typeface="ＭＳ Ｐゴシック" pitchFamily="34" charset="-128"/>
              </a:rPr>
              <a:t>‘</a:t>
            </a:r>
            <a:r>
              <a:rPr lang="en-US" altLang="ja-JP" sz="2000" smtClean="0">
                <a:ea typeface="ＭＳ Ｐゴシック" pitchFamily="34" charset="-128"/>
              </a:rPr>
              <a:t>next environment</a:t>
            </a:r>
            <a:r>
              <a:rPr lang="ja-JP" altLang="en-US" sz="2000" smtClean="0">
                <a:ea typeface="ＭＳ Ｐゴシック" pitchFamily="34" charset="-128"/>
              </a:rPr>
              <a:t>’</a:t>
            </a:r>
            <a:r>
              <a:rPr lang="en-US" altLang="ja-JP" sz="2000" smtClean="0">
                <a:ea typeface="ＭＳ Ｐゴシック" pitchFamily="34" charset="-128"/>
              </a:rPr>
              <a:t> ?</a:t>
            </a:r>
          </a:p>
          <a:p>
            <a:pPr marL="69850" indent="0"/>
            <a:endParaRPr lang="en-US" smtClean="0">
              <a:ea typeface="ＭＳ Ｐゴシック" pitchFamily="34" charset="-128"/>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685800" y="304800"/>
            <a:ext cx="8015288" cy="914400"/>
          </a:xfrm>
        </p:spPr>
        <p:txBody>
          <a:bodyPr/>
          <a:lstStyle/>
          <a:p>
            <a:r>
              <a:rPr lang="en-US" smtClean="0">
                <a:ea typeface="ＭＳ Ｐゴシック" pitchFamily="34" charset="-128"/>
              </a:rPr>
              <a:t>What is MEPI?</a:t>
            </a:r>
          </a:p>
        </p:txBody>
      </p:sp>
      <p:sp>
        <p:nvSpPr>
          <p:cNvPr id="27651" name="Text Placeholder 4"/>
          <p:cNvSpPr>
            <a:spLocks noGrp="1"/>
          </p:cNvSpPr>
          <p:nvPr>
            <p:ph type="body" sz="half" idx="1"/>
          </p:nvPr>
        </p:nvSpPr>
        <p:spPr/>
        <p:txBody>
          <a:bodyPr/>
          <a:lstStyle/>
          <a:p>
            <a:endParaRPr lang="en-US" dirty="0" smtClean="0">
              <a:ea typeface="ＭＳ Ｐゴシック" pitchFamily="34" charset="-128"/>
            </a:endParaRPr>
          </a:p>
        </p:txBody>
      </p:sp>
      <p:sp>
        <p:nvSpPr>
          <p:cNvPr id="27652" name="Content Placeholder 3"/>
          <p:cNvSpPr>
            <a:spLocks noGrp="1"/>
          </p:cNvSpPr>
          <p:nvPr>
            <p:ph sz="half" idx="2"/>
          </p:nvPr>
        </p:nvSpPr>
        <p:spPr/>
        <p:txBody>
          <a:bodyPr/>
          <a:lstStyle/>
          <a:p>
            <a:r>
              <a:rPr lang="en-US" dirty="0" smtClean="0">
                <a:ea typeface="ＭＳ Ｐゴシック" pitchFamily="34" charset="-128"/>
              </a:rPr>
              <a:t>A system to analyze and prioritize how IEP teams and primary teachers (i.e. </a:t>
            </a:r>
            <a:r>
              <a:rPr lang="en-US" dirty="0" err="1" smtClean="0">
                <a:ea typeface="ＭＳ Ｐゴシック" pitchFamily="34" charset="-128"/>
              </a:rPr>
              <a:t>PreK</a:t>
            </a:r>
            <a:r>
              <a:rPr lang="en-US" dirty="0" smtClean="0">
                <a:ea typeface="ＭＳ Ｐゴシック" pitchFamily="34" charset="-128"/>
              </a:rPr>
              <a:t> general ed.) should focus their efforts in addressing children</a:t>
            </a:r>
            <a:r>
              <a:rPr lang="ja-JP" altLang="en-US" dirty="0" smtClean="0">
                <a:ea typeface="ＭＳ Ｐゴシック" pitchFamily="34" charset="-128"/>
              </a:rPr>
              <a:t>’</a:t>
            </a:r>
            <a:r>
              <a:rPr lang="en-US" altLang="ja-JP" dirty="0" smtClean="0">
                <a:ea typeface="ＭＳ Ｐゴシック" pitchFamily="34" charset="-128"/>
              </a:rPr>
              <a:t>s IEP objectives</a:t>
            </a:r>
            <a:endParaRPr lang="en-US" dirty="0" smtClean="0">
              <a:ea typeface="ＭＳ Ｐゴシック" pitchFamily="34" charset="-128"/>
            </a:endParaRPr>
          </a:p>
        </p:txBody>
      </p:sp>
      <p:grpSp>
        <p:nvGrpSpPr>
          <p:cNvPr id="27653" name="Group 3"/>
          <p:cNvGrpSpPr>
            <a:grpSpLocks/>
          </p:cNvGrpSpPr>
          <p:nvPr/>
        </p:nvGrpSpPr>
        <p:grpSpPr bwMode="auto">
          <a:xfrm>
            <a:off x="914400" y="1295400"/>
            <a:ext cx="3575050" cy="4391025"/>
            <a:chOff x="1824" y="633"/>
            <a:chExt cx="2834" cy="2849"/>
          </a:xfrm>
        </p:grpSpPr>
        <p:sp>
          <p:nvSpPr>
            <p:cNvPr id="27654" name="Puzzle3"/>
            <p:cNvSpPr>
              <a:spLocks noEditPoints="1" noChangeArrowheads="1"/>
            </p:cNvSpPr>
            <p:nvPr/>
          </p:nvSpPr>
          <p:spPr bwMode="auto">
            <a:xfrm>
              <a:off x="3204" y="633"/>
              <a:ext cx="1114" cy="151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2269 w 21600"/>
                <a:gd name="T25" fmla="*/ 7718 h 21600"/>
                <a:gd name="T26" fmla="*/ 19157 w 21600"/>
                <a:gd name="T27" fmla="*/ 2023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6625" y="20892"/>
                  </a:moveTo>
                  <a:lnTo>
                    <a:pt x="7105" y="21023"/>
                  </a:lnTo>
                  <a:lnTo>
                    <a:pt x="7513" y="21088"/>
                  </a:lnTo>
                  <a:lnTo>
                    <a:pt x="7922" y="21115"/>
                  </a:lnTo>
                  <a:lnTo>
                    <a:pt x="8242" y="21115"/>
                  </a:lnTo>
                  <a:lnTo>
                    <a:pt x="8544" y="21062"/>
                  </a:lnTo>
                  <a:lnTo>
                    <a:pt x="8810" y="20997"/>
                  </a:lnTo>
                  <a:lnTo>
                    <a:pt x="9023" y="20892"/>
                  </a:lnTo>
                  <a:lnTo>
                    <a:pt x="9148" y="20761"/>
                  </a:lnTo>
                  <a:lnTo>
                    <a:pt x="9290" y="20616"/>
                  </a:lnTo>
                  <a:lnTo>
                    <a:pt x="9361" y="20459"/>
                  </a:lnTo>
                  <a:lnTo>
                    <a:pt x="9396" y="20289"/>
                  </a:lnTo>
                  <a:lnTo>
                    <a:pt x="9396" y="20092"/>
                  </a:lnTo>
                  <a:lnTo>
                    <a:pt x="9325" y="19909"/>
                  </a:lnTo>
                  <a:lnTo>
                    <a:pt x="9219" y="19738"/>
                  </a:lnTo>
                  <a:lnTo>
                    <a:pt x="9094" y="19555"/>
                  </a:lnTo>
                  <a:lnTo>
                    <a:pt x="8917" y="19384"/>
                  </a:lnTo>
                  <a:lnTo>
                    <a:pt x="8650" y="19162"/>
                  </a:lnTo>
                  <a:lnTo>
                    <a:pt x="8437" y="18900"/>
                  </a:lnTo>
                  <a:lnTo>
                    <a:pt x="8277" y="18624"/>
                  </a:lnTo>
                  <a:lnTo>
                    <a:pt x="8135" y="18349"/>
                  </a:lnTo>
                  <a:lnTo>
                    <a:pt x="8028" y="18048"/>
                  </a:lnTo>
                  <a:lnTo>
                    <a:pt x="7993" y="17746"/>
                  </a:lnTo>
                  <a:lnTo>
                    <a:pt x="7993" y="17471"/>
                  </a:lnTo>
                  <a:lnTo>
                    <a:pt x="8028" y="17169"/>
                  </a:lnTo>
                  <a:lnTo>
                    <a:pt x="8135" y="16920"/>
                  </a:lnTo>
                  <a:lnTo>
                    <a:pt x="8277" y="16671"/>
                  </a:lnTo>
                  <a:lnTo>
                    <a:pt x="8366" y="16540"/>
                  </a:lnTo>
                  <a:lnTo>
                    <a:pt x="8473" y="16409"/>
                  </a:lnTo>
                  <a:lnTo>
                    <a:pt x="8615" y="16317"/>
                  </a:lnTo>
                  <a:lnTo>
                    <a:pt x="8739" y="16213"/>
                  </a:lnTo>
                  <a:lnTo>
                    <a:pt x="8881" y="16134"/>
                  </a:lnTo>
                  <a:lnTo>
                    <a:pt x="9059" y="16055"/>
                  </a:lnTo>
                  <a:lnTo>
                    <a:pt x="9254" y="15990"/>
                  </a:lnTo>
                  <a:lnTo>
                    <a:pt x="9432" y="15911"/>
                  </a:lnTo>
                  <a:lnTo>
                    <a:pt x="9663" y="15885"/>
                  </a:lnTo>
                  <a:lnTo>
                    <a:pt x="9876" y="15833"/>
                  </a:lnTo>
                  <a:lnTo>
                    <a:pt x="10142" y="15806"/>
                  </a:lnTo>
                  <a:lnTo>
                    <a:pt x="10391" y="15806"/>
                  </a:lnTo>
                  <a:lnTo>
                    <a:pt x="10728" y="15806"/>
                  </a:lnTo>
                  <a:lnTo>
                    <a:pt x="10995" y="15806"/>
                  </a:lnTo>
                  <a:lnTo>
                    <a:pt x="11279" y="15833"/>
                  </a:lnTo>
                  <a:lnTo>
                    <a:pt x="11546" y="15885"/>
                  </a:lnTo>
                  <a:lnTo>
                    <a:pt x="11776" y="15937"/>
                  </a:lnTo>
                  <a:lnTo>
                    <a:pt x="12025" y="15990"/>
                  </a:lnTo>
                  <a:lnTo>
                    <a:pt x="12221" y="16055"/>
                  </a:lnTo>
                  <a:lnTo>
                    <a:pt x="12434" y="16134"/>
                  </a:lnTo>
                  <a:lnTo>
                    <a:pt x="12611" y="16213"/>
                  </a:lnTo>
                  <a:lnTo>
                    <a:pt x="12771" y="16317"/>
                  </a:lnTo>
                  <a:lnTo>
                    <a:pt x="12913" y="16409"/>
                  </a:lnTo>
                  <a:lnTo>
                    <a:pt x="13038" y="16514"/>
                  </a:lnTo>
                  <a:lnTo>
                    <a:pt x="13251" y="16737"/>
                  </a:lnTo>
                  <a:lnTo>
                    <a:pt x="13428" y="16986"/>
                  </a:lnTo>
                  <a:lnTo>
                    <a:pt x="13517" y="17248"/>
                  </a:lnTo>
                  <a:lnTo>
                    <a:pt x="13588" y="17523"/>
                  </a:lnTo>
                  <a:lnTo>
                    <a:pt x="13588" y="17799"/>
                  </a:lnTo>
                  <a:lnTo>
                    <a:pt x="13517" y="18074"/>
                  </a:lnTo>
                  <a:lnTo>
                    <a:pt x="13428" y="18323"/>
                  </a:lnTo>
                  <a:lnTo>
                    <a:pt x="13286" y="18572"/>
                  </a:lnTo>
                  <a:lnTo>
                    <a:pt x="13109" y="18808"/>
                  </a:lnTo>
                  <a:lnTo>
                    <a:pt x="12878" y="19031"/>
                  </a:lnTo>
                  <a:lnTo>
                    <a:pt x="12434" y="19411"/>
                  </a:lnTo>
                  <a:lnTo>
                    <a:pt x="12132" y="19738"/>
                  </a:lnTo>
                  <a:lnTo>
                    <a:pt x="12025" y="19856"/>
                  </a:lnTo>
                  <a:lnTo>
                    <a:pt x="11919" y="20014"/>
                  </a:lnTo>
                  <a:lnTo>
                    <a:pt x="11883" y="20132"/>
                  </a:lnTo>
                  <a:lnTo>
                    <a:pt x="11883" y="20263"/>
                  </a:lnTo>
                  <a:lnTo>
                    <a:pt x="11883" y="20394"/>
                  </a:lnTo>
                  <a:lnTo>
                    <a:pt x="11954" y="20485"/>
                  </a:lnTo>
                  <a:lnTo>
                    <a:pt x="12061" y="20590"/>
                  </a:lnTo>
                  <a:lnTo>
                    <a:pt x="12185" y="20695"/>
                  </a:lnTo>
                  <a:lnTo>
                    <a:pt x="12327" y="20787"/>
                  </a:lnTo>
                  <a:lnTo>
                    <a:pt x="12540" y="20892"/>
                  </a:lnTo>
                  <a:lnTo>
                    <a:pt x="12771" y="20997"/>
                  </a:lnTo>
                  <a:lnTo>
                    <a:pt x="13073" y="21088"/>
                  </a:lnTo>
                  <a:lnTo>
                    <a:pt x="13428" y="21193"/>
                  </a:lnTo>
                  <a:lnTo>
                    <a:pt x="13873" y="21298"/>
                  </a:lnTo>
                  <a:lnTo>
                    <a:pt x="14317" y="21390"/>
                  </a:lnTo>
                  <a:lnTo>
                    <a:pt x="14778" y="21468"/>
                  </a:lnTo>
                  <a:lnTo>
                    <a:pt x="15294" y="21547"/>
                  </a:lnTo>
                  <a:lnTo>
                    <a:pt x="15809" y="21600"/>
                  </a:lnTo>
                  <a:lnTo>
                    <a:pt x="16359" y="21652"/>
                  </a:lnTo>
                  <a:lnTo>
                    <a:pt x="16875" y="21678"/>
                  </a:lnTo>
                  <a:lnTo>
                    <a:pt x="17407" y="21678"/>
                  </a:lnTo>
                  <a:lnTo>
                    <a:pt x="17958" y="21678"/>
                  </a:lnTo>
                  <a:lnTo>
                    <a:pt x="18473" y="21652"/>
                  </a:lnTo>
                  <a:lnTo>
                    <a:pt x="18953" y="21573"/>
                  </a:lnTo>
                  <a:lnTo>
                    <a:pt x="19397" y="21495"/>
                  </a:lnTo>
                  <a:lnTo>
                    <a:pt x="19841" y="21390"/>
                  </a:lnTo>
                  <a:lnTo>
                    <a:pt x="20214" y="21272"/>
                  </a:lnTo>
                  <a:lnTo>
                    <a:pt x="20551" y="21088"/>
                  </a:lnTo>
                  <a:lnTo>
                    <a:pt x="20480" y="20787"/>
                  </a:lnTo>
                  <a:lnTo>
                    <a:pt x="20409" y="20485"/>
                  </a:lnTo>
                  <a:lnTo>
                    <a:pt x="20356" y="20158"/>
                  </a:lnTo>
                  <a:lnTo>
                    <a:pt x="20356" y="19804"/>
                  </a:lnTo>
                  <a:lnTo>
                    <a:pt x="20321" y="19083"/>
                  </a:lnTo>
                  <a:lnTo>
                    <a:pt x="20356" y="18349"/>
                  </a:lnTo>
                  <a:lnTo>
                    <a:pt x="20409" y="17641"/>
                  </a:lnTo>
                  <a:lnTo>
                    <a:pt x="20480" y="17012"/>
                  </a:lnTo>
                  <a:lnTo>
                    <a:pt x="20551" y="16488"/>
                  </a:lnTo>
                  <a:lnTo>
                    <a:pt x="20551" y="16055"/>
                  </a:lnTo>
                  <a:lnTo>
                    <a:pt x="20551" y="15911"/>
                  </a:lnTo>
                  <a:lnTo>
                    <a:pt x="20445" y="15754"/>
                  </a:lnTo>
                  <a:lnTo>
                    <a:pt x="20356" y="15610"/>
                  </a:lnTo>
                  <a:lnTo>
                    <a:pt x="20178" y="15452"/>
                  </a:lnTo>
                  <a:lnTo>
                    <a:pt x="20001" y="15334"/>
                  </a:lnTo>
                  <a:lnTo>
                    <a:pt x="19770" y="15230"/>
                  </a:lnTo>
                  <a:lnTo>
                    <a:pt x="19521" y="15125"/>
                  </a:lnTo>
                  <a:lnTo>
                    <a:pt x="19290" y="15059"/>
                  </a:lnTo>
                  <a:lnTo>
                    <a:pt x="19024" y="15007"/>
                  </a:lnTo>
                  <a:lnTo>
                    <a:pt x="18740" y="14954"/>
                  </a:lnTo>
                  <a:lnTo>
                    <a:pt x="18509" y="14954"/>
                  </a:lnTo>
                  <a:lnTo>
                    <a:pt x="18225" y="14954"/>
                  </a:lnTo>
                  <a:lnTo>
                    <a:pt x="17994" y="15007"/>
                  </a:lnTo>
                  <a:lnTo>
                    <a:pt x="17763" y="15085"/>
                  </a:lnTo>
                  <a:lnTo>
                    <a:pt x="17550" y="15177"/>
                  </a:lnTo>
                  <a:lnTo>
                    <a:pt x="17372" y="15308"/>
                  </a:lnTo>
                  <a:lnTo>
                    <a:pt x="17176" y="15426"/>
                  </a:lnTo>
                  <a:lnTo>
                    <a:pt x="16928" y="15557"/>
                  </a:lnTo>
                  <a:lnTo>
                    <a:pt x="16661" y="15636"/>
                  </a:lnTo>
                  <a:lnTo>
                    <a:pt x="16359" y="15688"/>
                  </a:lnTo>
                  <a:lnTo>
                    <a:pt x="16022" y="15715"/>
                  </a:lnTo>
                  <a:lnTo>
                    <a:pt x="15667" y="15688"/>
                  </a:lnTo>
                  <a:lnTo>
                    <a:pt x="15294" y="15662"/>
                  </a:lnTo>
                  <a:lnTo>
                    <a:pt x="14956" y="15583"/>
                  </a:lnTo>
                  <a:lnTo>
                    <a:pt x="14619" y="15479"/>
                  </a:lnTo>
                  <a:lnTo>
                    <a:pt x="14281" y="15334"/>
                  </a:lnTo>
                  <a:lnTo>
                    <a:pt x="13961" y="15177"/>
                  </a:lnTo>
                  <a:lnTo>
                    <a:pt x="13695" y="14981"/>
                  </a:lnTo>
                  <a:lnTo>
                    <a:pt x="13588" y="14850"/>
                  </a:lnTo>
                  <a:lnTo>
                    <a:pt x="13482" y="14732"/>
                  </a:lnTo>
                  <a:lnTo>
                    <a:pt x="13393" y="14600"/>
                  </a:lnTo>
                  <a:lnTo>
                    <a:pt x="13322" y="14456"/>
                  </a:lnTo>
                  <a:lnTo>
                    <a:pt x="13251" y="14299"/>
                  </a:lnTo>
                  <a:lnTo>
                    <a:pt x="13215" y="14155"/>
                  </a:lnTo>
                  <a:lnTo>
                    <a:pt x="13180" y="13971"/>
                  </a:lnTo>
                  <a:lnTo>
                    <a:pt x="13180" y="13801"/>
                  </a:lnTo>
                  <a:lnTo>
                    <a:pt x="13180" y="13591"/>
                  </a:lnTo>
                  <a:lnTo>
                    <a:pt x="13215" y="13395"/>
                  </a:lnTo>
                  <a:lnTo>
                    <a:pt x="13251" y="13198"/>
                  </a:lnTo>
                  <a:lnTo>
                    <a:pt x="13322" y="13015"/>
                  </a:lnTo>
                  <a:lnTo>
                    <a:pt x="13393" y="12870"/>
                  </a:lnTo>
                  <a:lnTo>
                    <a:pt x="13482" y="12713"/>
                  </a:lnTo>
                  <a:lnTo>
                    <a:pt x="13588" y="12569"/>
                  </a:lnTo>
                  <a:lnTo>
                    <a:pt x="13730" y="12438"/>
                  </a:lnTo>
                  <a:lnTo>
                    <a:pt x="13997" y="12215"/>
                  </a:lnTo>
                  <a:lnTo>
                    <a:pt x="14334" y="12005"/>
                  </a:lnTo>
                  <a:lnTo>
                    <a:pt x="14690" y="11861"/>
                  </a:lnTo>
                  <a:lnTo>
                    <a:pt x="15063" y="11756"/>
                  </a:lnTo>
                  <a:lnTo>
                    <a:pt x="15436" y="11678"/>
                  </a:lnTo>
                  <a:lnTo>
                    <a:pt x="15809" y="11638"/>
                  </a:lnTo>
                  <a:lnTo>
                    <a:pt x="16182" y="11638"/>
                  </a:lnTo>
                  <a:lnTo>
                    <a:pt x="16555" y="11678"/>
                  </a:lnTo>
                  <a:lnTo>
                    <a:pt x="16910" y="11730"/>
                  </a:lnTo>
                  <a:lnTo>
                    <a:pt x="17248" y="11835"/>
                  </a:lnTo>
                  <a:lnTo>
                    <a:pt x="17514" y="11966"/>
                  </a:lnTo>
                  <a:lnTo>
                    <a:pt x="17763" y="12110"/>
                  </a:lnTo>
                  <a:lnTo>
                    <a:pt x="17887" y="12215"/>
                  </a:lnTo>
                  <a:lnTo>
                    <a:pt x="18065" y="12307"/>
                  </a:lnTo>
                  <a:lnTo>
                    <a:pt x="18260" y="12412"/>
                  </a:lnTo>
                  <a:lnTo>
                    <a:pt x="18438" y="12464"/>
                  </a:lnTo>
                  <a:lnTo>
                    <a:pt x="18669" y="12543"/>
                  </a:lnTo>
                  <a:lnTo>
                    <a:pt x="18882" y="12569"/>
                  </a:lnTo>
                  <a:lnTo>
                    <a:pt x="19113" y="12595"/>
                  </a:lnTo>
                  <a:lnTo>
                    <a:pt x="19361" y="12608"/>
                  </a:lnTo>
                  <a:lnTo>
                    <a:pt x="19592" y="12608"/>
                  </a:lnTo>
                  <a:lnTo>
                    <a:pt x="19841" y="12595"/>
                  </a:lnTo>
                  <a:lnTo>
                    <a:pt x="20072" y="12543"/>
                  </a:lnTo>
                  <a:lnTo>
                    <a:pt x="20321" y="12490"/>
                  </a:lnTo>
                  <a:lnTo>
                    <a:pt x="20551" y="12438"/>
                  </a:lnTo>
                  <a:lnTo>
                    <a:pt x="20800" y="12333"/>
                  </a:lnTo>
                  <a:lnTo>
                    <a:pt x="20996" y="12241"/>
                  </a:lnTo>
                  <a:lnTo>
                    <a:pt x="21244" y="12110"/>
                  </a:lnTo>
                  <a:lnTo>
                    <a:pt x="21298" y="12032"/>
                  </a:lnTo>
                  <a:lnTo>
                    <a:pt x="21404" y="11966"/>
                  </a:lnTo>
                  <a:lnTo>
                    <a:pt x="21475" y="11861"/>
                  </a:lnTo>
                  <a:lnTo>
                    <a:pt x="21511" y="11730"/>
                  </a:lnTo>
                  <a:lnTo>
                    <a:pt x="21617" y="11481"/>
                  </a:lnTo>
                  <a:lnTo>
                    <a:pt x="21653" y="11180"/>
                  </a:lnTo>
                  <a:lnTo>
                    <a:pt x="21653" y="10826"/>
                  </a:lnTo>
                  <a:lnTo>
                    <a:pt x="21653" y="10472"/>
                  </a:lnTo>
                  <a:lnTo>
                    <a:pt x="21582" y="10092"/>
                  </a:lnTo>
                  <a:lnTo>
                    <a:pt x="21511" y="9725"/>
                  </a:lnTo>
                  <a:lnTo>
                    <a:pt x="21298" y="8912"/>
                  </a:lnTo>
                  <a:lnTo>
                    <a:pt x="21067" y="8191"/>
                  </a:lnTo>
                  <a:lnTo>
                    <a:pt x="20800" y="7536"/>
                  </a:lnTo>
                  <a:lnTo>
                    <a:pt x="20551" y="7025"/>
                  </a:lnTo>
                  <a:lnTo>
                    <a:pt x="20001" y="7103"/>
                  </a:lnTo>
                  <a:lnTo>
                    <a:pt x="19432" y="7156"/>
                  </a:lnTo>
                  <a:lnTo>
                    <a:pt x="18846" y="7208"/>
                  </a:lnTo>
                  <a:lnTo>
                    <a:pt x="18225" y="7208"/>
                  </a:lnTo>
                  <a:lnTo>
                    <a:pt x="17656" y="7208"/>
                  </a:lnTo>
                  <a:lnTo>
                    <a:pt x="17070" y="7182"/>
                  </a:lnTo>
                  <a:lnTo>
                    <a:pt x="16484" y="7156"/>
                  </a:lnTo>
                  <a:lnTo>
                    <a:pt x="15986" y="7103"/>
                  </a:lnTo>
                  <a:lnTo>
                    <a:pt x="14992" y="6999"/>
                  </a:lnTo>
                  <a:lnTo>
                    <a:pt x="14210" y="6907"/>
                  </a:lnTo>
                  <a:lnTo>
                    <a:pt x="13695" y="6828"/>
                  </a:lnTo>
                  <a:lnTo>
                    <a:pt x="13517" y="6802"/>
                  </a:lnTo>
                  <a:lnTo>
                    <a:pt x="13073" y="6645"/>
                  </a:lnTo>
                  <a:lnTo>
                    <a:pt x="12700" y="6474"/>
                  </a:lnTo>
                  <a:lnTo>
                    <a:pt x="12363" y="6304"/>
                  </a:lnTo>
                  <a:lnTo>
                    <a:pt x="12132" y="6094"/>
                  </a:lnTo>
                  <a:lnTo>
                    <a:pt x="11919" y="5871"/>
                  </a:lnTo>
                  <a:lnTo>
                    <a:pt x="11776" y="5649"/>
                  </a:lnTo>
                  <a:lnTo>
                    <a:pt x="11688" y="5413"/>
                  </a:lnTo>
                  <a:lnTo>
                    <a:pt x="11617" y="5190"/>
                  </a:lnTo>
                  <a:lnTo>
                    <a:pt x="11617" y="4941"/>
                  </a:lnTo>
                  <a:lnTo>
                    <a:pt x="11652" y="4718"/>
                  </a:lnTo>
                  <a:lnTo>
                    <a:pt x="11723" y="4482"/>
                  </a:lnTo>
                  <a:lnTo>
                    <a:pt x="11812" y="4285"/>
                  </a:lnTo>
                  <a:lnTo>
                    <a:pt x="11919" y="4089"/>
                  </a:lnTo>
                  <a:lnTo>
                    <a:pt x="12096" y="3905"/>
                  </a:lnTo>
                  <a:lnTo>
                    <a:pt x="12292" y="3735"/>
                  </a:lnTo>
                  <a:lnTo>
                    <a:pt x="12505" y="3604"/>
                  </a:lnTo>
                  <a:lnTo>
                    <a:pt x="12700" y="3460"/>
                  </a:lnTo>
                  <a:lnTo>
                    <a:pt x="12878" y="3250"/>
                  </a:lnTo>
                  <a:lnTo>
                    <a:pt x="13038" y="3027"/>
                  </a:lnTo>
                  <a:lnTo>
                    <a:pt x="13180" y="2752"/>
                  </a:lnTo>
                  <a:lnTo>
                    <a:pt x="13286" y="2477"/>
                  </a:lnTo>
                  <a:lnTo>
                    <a:pt x="13322" y="2175"/>
                  </a:lnTo>
                  <a:lnTo>
                    <a:pt x="13357" y="1874"/>
                  </a:lnTo>
                  <a:lnTo>
                    <a:pt x="13286" y="1572"/>
                  </a:lnTo>
                  <a:lnTo>
                    <a:pt x="13180" y="1271"/>
                  </a:lnTo>
                  <a:lnTo>
                    <a:pt x="13038" y="983"/>
                  </a:lnTo>
                  <a:lnTo>
                    <a:pt x="12949" y="865"/>
                  </a:lnTo>
                  <a:lnTo>
                    <a:pt x="12807" y="733"/>
                  </a:lnTo>
                  <a:lnTo>
                    <a:pt x="12665" y="616"/>
                  </a:lnTo>
                  <a:lnTo>
                    <a:pt x="12505" y="511"/>
                  </a:lnTo>
                  <a:lnTo>
                    <a:pt x="12327" y="406"/>
                  </a:lnTo>
                  <a:lnTo>
                    <a:pt x="12132" y="314"/>
                  </a:lnTo>
                  <a:lnTo>
                    <a:pt x="11883" y="235"/>
                  </a:lnTo>
                  <a:lnTo>
                    <a:pt x="11652" y="183"/>
                  </a:lnTo>
                  <a:lnTo>
                    <a:pt x="11368" y="104"/>
                  </a:lnTo>
                  <a:lnTo>
                    <a:pt x="11101" y="78"/>
                  </a:lnTo>
                  <a:lnTo>
                    <a:pt x="10800" y="52"/>
                  </a:lnTo>
                  <a:lnTo>
                    <a:pt x="10444" y="52"/>
                  </a:lnTo>
                  <a:lnTo>
                    <a:pt x="10142" y="52"/>
                  </a:lnTo>
                  <a:lnTo>
                    <a:pt x="9840" y="78"/>
                  </a:lnTo>
                  <a:lnTo>
                    <a:pt x="9574" y="104"/>
                  </a:lnTo>
                  <a:lnTo>
                    <a:pt x="9325" y="157"/>
                  </a:lnTo>
                  <a:lnTo>
                    <a:pt x="9094" y="209"/>
                  </a:lnTo>
                  <a:lnTo>
                    <a:pt x="8846" y="262"/>
                  </a:lnTo>
                  <a:lnTo>
                    <a:pt x="8650" y="340"/>
                  </a:lnTo>
                  <a:lnTo>
                    <a:pt x="8437" y="432"/>
                  </a:lnTo>
                  <a:lnTo>
                    <a:pt x="8277" y="511"/>
                  </a:lnTo>
                  <a:lnTo>
                    <a:pt x="8100" y="616"/>
                  </a:lnTo>
                  <a:lnTo>
                    <a:pt x="7957" y="707"/>
                  </a:lnTo>
                  <a:lnTo>
                    <a:pt x="7833" y="838"/>
                  </a:lnTo>
                  <a:lnTo>
                    <a:pt x="7620" y="1061"/>
                  </a:lnTo>
                  <a:lnTo>
                    <a:pt x="7442" y="1336"/>
                  </a:lnTo>
                  <a:lnTo>
                    <a:pt x="7353" y="1599"/>
                  </a:lnTo>
                  <a:lnTo>
                    <a:pt x="7318" y="1900"/>
                  </a:lnTo>
                  <a:lnTo>
                    <a:pt x="7318" y="2175"/>
                  </a:lnTo>
                  <a:lnTo>
                    <a:pt x="7353" y="2450"/>
                  </a:lnTo>
                  <a:lnTo>
                    <a:pt x="7442" y="2726"/>
                  </a:lnTo>
                  <a:lnTo>
                    <a:pt x="7620" y="2975"/>
                  </a:lnTo>
                  <a:lnTo>
                    <a:pt x="7833" y="3198"/>
                  </a:lnTo>
                  <a:lnTo>
                    <a:pt x="8064" y="3433"/>
                  </a:lnTo>
                  <a:lnTo>
                    <a:pt x="8295" y="3630"/>
                  </a:lnTo>
                  <a:lnTo>
                    <a:pt x="8508" y="3853"/>
                  </a:lnTo>
                  <a:lnTo>
                    <a:pt x="8686" y="4089"/>
                  </a:lnTo>
                  <a:lnTo>
                    <a:pt x="8775" y="4312"/>
                  </a:lnTo>
                  <a:lnTo>
                    <a:pt x="8846" y="4561"/>
                  </a:lnTo>
                  <a:lnTo>
                    <a:pt x="8846" y="4810"/>
                  </a:lnTo>
                  <a:lnTo>
                    <a:pt x="8810" y="5059"/>
                  </a:lnTo>
                  <a:lnTo>
                    <a:pt x="8721" y="5295"/>
                  </a:lnTo>
                  <a:lnTo>
                    <a:pt x="8579" y="5544"/>
                  </a:lnTo>
                  <a:lnTo>
                    <a:pt x="8366" y="5766"/>
                  </a:lnTo>
                  <a:lnTo>
                    <a:pt x="8135" y="5976"/>
                  </a:lnTo>
                  <a:lnTo>
                    <a:pt x="7833" y="6199"/>
                  </a:lnTo>
                  <a:lnTo>
                    <a:pt x="7478" y="6369"/>
                  </a:lnTo>
                  <a:lnTo>
                    <a:pt x="7069" y="6527"/>
                  </a:lnTo>
                  <a:lnTo>
                    <a:pt x="6590" y="6671"/>
                  </a:lnTo>
                  <a:lnTo>
                    <a:pt x="6092" y="6802"/>
                  </a:lnTo>
                  <a:lnTo>
                    <a:pt x="5684" y="6802"/>
                  </a:lnTo>
                  <a:lnTo>
                    <a:pt x="5133" y="6802"/>
                  </a:lnTo>
                  <a:lnTo>
                    <a:pt x="4547" y="6802"/>
                  </a:lnTo>
                  <a:lnTo>
                    <a:pt x="3872" y="6802"/>
                  </a:lnTo>
                  <a:lnTo>
                    <a:pt x="3144" y="6802"/>
                  </a:lnTo>
                  <a:lnTo>
                    <a:pt x="2362" y="6802"/>
                  </a:lnTo>
                  <a:lnTo>
                    <a:pt x="1545" y="6802"/>
                  </a:lnTo>
                  <a:lnTo>
                    <a:pt x="692" y="6802"/>
                  </a:lnTo>
                  <a:lnTo>
                    <a:pt x="586" y="7234"/>
                  </a:lnTo>
                  <a:lnTo>
                    <a:pt x="461" y="7837"/>
                  </a:lnTo>
                  <a:lnTo>
                    <a:pt x="355" y="8493"/>
                  </a:lnTo>
                  <a:lnTo>
                    <a:pt x="248" y="9187"/>
                  </a:lnTo>
                  <a:lnTo>
                    <a:pt x="142" y="9869"/>
                  </a:lnTo>
                  <a:lnTo>
                    <a:pt x="106" y="10498"/>
                  </a:lnTo>
                  <a:lnTo>
                    <a:pt x="106" y="10983"/>
                  </a:lnTo>
                  <a:lnTo>
                    <a:pt x="106" y="11311"/>
                  </a:lnTo>
                  <a:lnTo>
                    <a:pt x="213" y="11481"/>
                  </a:lnTo>
                  <a:lnTo>
                    <a:pt x="319" y="11651"/>
                  </a:lnTo>
                  <a:lnTo>
                    <a:pt x="497" y="11783"/>
                  </a:lnTo>
                  <a:lnTo>
                    <a:pt x="692" y="11914"/>
                  </a:lnTo>
                  <a:lnTo>
                    <a:pt x="941" y="12032"/>
                  </a:lnTo>
                  <a:lnTo>
                    <a:pt x="1207" y="12110"/>
                  </a:lnTo>
                  <a:lnTo>
                    <a:pt x="1509" y="12189"/>
                  </a:lnTo>
                  <a:lnTo>
                    <a:pt x="1794" y="12241"/>
                  </a:lnTo>
                  <a:lnTo>
                    <a:pt x="2131" y="12267"/>
                  </a:lnTo>
                  <a:lnTo>
                    <a:pt x="2433" y="12281"/>
                  </a:lnTo>
                  <a:lnTo>
                    <a:pt x="2735" y="12267"/>
                  </a:lnTo>
                  <a:lnTo>
                    <a:pt x="3055" y="12241"/>
                  </a:lnTo>
                  <a:lnTo>
                    <a:pt x="3357" y="12189"/>
                  </a:lnTo>
                  <a:lnTo>
                    <a:pt x="3623" y="12084"/>
                  </a:lnTo>
                  <a:lnTo>
                    <a:pt x="3872" y="11979"/>
                  </a:lnTo>
                  <a:lnTo>
                    <a:pt x="4103" y="11861"/>
                  </a:lnTo>
                  <a:lnTo>
                    <a:pt x="4316" y="11704"/>
                  </a:lnTo>
                  <a:lnTo>
                    <a:pt x="4582" y="11612"/>
                  </a:lnTo>
                  <a:lnTo>
                    <a:pt x="4849" y="11533"/>
                  </a:lnTo>
                  <a:lnTo>
                    <a:pt x="5169" y="11507"/>
                  </a:lnTo>
                  <a:lnTo>
                    <a:pt x="5506" y="11481"/>
                  </a:lnTo>
                  <a:lnTo>
                    <a:pt x="5808" y="11507"/>
                  </a:lnTo>
                  <a:lnTo>
                    <a:pt x="6146" y="11560"/>
                  </a:lnTo>
                  <a:lnTo>
                    <a:pt x="6501" y="11651"/>
                  </a:lnTo>
                  <a:lnTo>
                    <a:pt x="6803" y="11783"/>
                  </a:lnTo>
                  <a:lnTo>
                    <a:pt x="7105" y="11940"/>
                  </a:lnTo>
                  <a:lnTo>
                    <a:pt x="7353" y="12110"/>
                  </a:lnTo>
                  <a:lnTo>
                    <a:pt x="7584" y="12333"/>
                  </a:lnTo>
                  <a:lnTo>
                    <a:pt x="7798" y="12595"/>
                  </a:lnTo>
                  <a:lnTo>
                    <a:pt x="7922" y="12870"/>
                  </a:lnTo>
                  <a:lnTo>
                    <a:pt x="8028" y="13198"/>
                  </a:lnTo>
                  <a:lnTo>
                    <a:pt x="8064" y="13526"/>
                  </a:lnTo>
                  <a:lnTo>
                    <a:pt x="8028" y="13775"/>
                  </a:lnTo>
                  <a:lnTo>
                    <a:pt x="7922" y="13998"/>
                  </a:lnTo>
                  <a:lnTo>
                    <a:pt x="7798" y="14220"/>
                  </a:lnTo>
                  <a:lnTo>
                    <a:pt x="7584" y="14404"/>
                  </a:lnTo>
                  <a:lnTo>
                    <a:pt x="7353" y="14574"/>
                  </a:lnTo>
                  <a:lnTo>
                    <a:pt x="7105" y="14732"/>
                  </a:lnTo>
                  <a:lnTo>
                    <a:pt x="6803" y="14850"/>
                  </a:lnTo>
                  <a:lnTo>
                    <a:pt x="6501" y="14954"/>
                  </a:lnTo>
                  <a:lnTo>
                    <a:pt x="6146" y="15033"/>
                  </a:lnTo>
                  <a:lnTo>
                    <a:pt x="5808" y="15085"/>
                  </a:lnTo>
                  <a:lnTo>
                    <a:pt x="5506" y="15085"/>
                  </a:lnTo>
                  <a:lnTo>
                    <a:pt x="5169" y="15059"/>
                  </a:lnTo>
                  <a:lnTo>
                    <a:pt x="4849" y="15007"/>
                  </a:lnTo>
                  <a:lnTo>
                    <a:pt x="4582" y="14902"/>
                  </a:lnTo>
                  <a:lnTo>
                    <a:pt x="4316" y="14784"/>
                  </a:lnTo>
                  <a:lnTo>
                    <a:pt x="4103" y="14600"/>
                  </a:lnTo>
                  <a:lnTo>
                    <a:pt x="3907" y="14430"/>
                  </a:lnTo>
                  <a:lnTo>
                    <a:pt x="3659" y="14299"/>
                  </a:lnTo>
                  <a:lnTo>
                    <a:pt x="3428" y="14194"/>
                  </a:lnTo>
                  <a:lnTo>
                    <a:pt x="3179" y="14129"/>
                  </a:lnTo>
                  <a:lnTo>
                    <a:pt x="2913" y="14102"/>
                  </a:lnTo>
                  <a:lnTo>
                    <a:pt x="2646" y="14102"/>
                  </a:lnTo>
                  <a:lnTo>
                    <a:pt x="2362" y="14129"/>
                  </a:lnTo>
                  <a:lnTo>
                    <a:pt x="2096" y="14168"/>
                  </a:lnTo>
                  <a:lnTo>
                    <a:pt x="1811" y="14273"/>
                  </a:lnTo>
                  <a:lnTo>
                    <a:pt x="1545" y="14378"/>
                  </a:lnTo>
                  <a:lnTo>
                    <a:pt x="1314" y="14496"/>
                  </a:lnTo>
                  <a:lnTo>
                    <a:pt x="1065" y="14653"/>
                  </a:lnTo>
                  <a:lnTo>
                    <a:pt x="870" y="14797"/>
                  </a:lnTo>
                  <a:lnTo>
                    <a:pt x="657" y="14981"/>
                  </a:lnTo>
                  <a:lnTo>
                    <a:pt x="497" y="15177"/>
                  </a:lnTo>
                  <a:lnTo>
                    <a:pt x="390" y="15413"/>
                  </a:lnTo>
                  <a:lnTo>
                    <a:pt x="284" y="15636"/>
                  </a:lnTo>
                  <a:lnTo>
                    <a:pt x="248" y="15911"/>
                  </a:lnTo>
                  <a:lnTo>
                    <a:pt x="284" y="16239"/>
                  </a:lnTo>
                  <a:lnTo>
                    <a:pt x="319" y="16566"/>
                  </a:lnTo>
                  <a:lnTo>
                    <a:pt x="497" y="17340"/>
                  </a:lnTo>
                  <a:lnTo>
                    <a:pt x="692" y="18152"/>
                  </a:lnTo>
                  <a:lnTo>
                    <a:pt x="799" y="18559"/>
                  </a:lnTo>
                  <a:lnTo>
                    <a:pt x="905" y="18978"/>
                  </a:lnTo>
                  <a:lnTo>
                    <a:pt x="959" y="19384"/>
                  </a:lnTo>
                  <a:lnTo>
                    <a:pt x="994" y="19791"/>
                  </a:lnTo>
                  <a:lnTo>
                    <a:pt x="994" y="20132"/>
                  </a:lnTo>
                  <a:lnTo>
                    <a:pt x="959" y="20485"/>
                  </a:lnTo>
                  <a:lnTo>
                    <a:pt x="941" y="20669"/>
                  </a:lnTo>
                  <a:lnTo>
                    <a:pt x="870" y="20813"/>
                  </a:lnTo>
                  <a:lnTo>
                    <a:pt x="799" y="20970"/>
                  </a:lnTo>
                  <a:lnTo>
                    <a:pt x="692" y="21088"/>
                  </a:lnTo>
                  <a:lnTo>
                    <a:pt x="1474" y="20997"/>
                  </a:lnTo>
                  <a:lnTo>
                    <a:pt x="2291" y="20866"/>
                  </a:lnTo>
                  <a:lnTo>
                    <a:pt x="3108" y="20787"/>
                  </a:lnTo>
                  <a:lnTo>
                    <a:pt x="3907" y="20721"/>
                  </a:lnTo>
                  <a:lnTo>
                    <a:pt x="4653" y="20695"/>
                  </a:lnTo>
                  <a:lnTo>
                    <a:pt x="5364" y="20695"/>
                  </a:lnTo>
                  <a:lnTo>
                    <a:pt x="5701" y="20721"/>
                  </a:lnTo>
                  <a:lnTo>
                    <a:pt x="6057" y="20761"/>
                  </a:lnTo>
                  <a:lnTo>
                    <a:pt x="6323" y="20813"/>
                  </a:lnTo>
                  <a:lnTo>
                    <a:pt x="6625" y="20892"/>
                  </a:lnTo>
                  <a:close/>
                </a:path>
              </a:pathLst>
            </a:custGeom>
            <a:solidFill>
              <a:srgbClr val="FFBE7D"/>
            </a:solidFill>
            <a:ln w="28575">
              <a:solidFill>
                <a:srgbClr val="000000"/>
              </a:solidFill>
              <a:miter lim="800000"/>
              <a:headEnd/>
              <a:tailEnd/>
            </a:ln>
          </p:spPr>
          <p:txBody>
            <a:bodyPr/>
            <a:lstStyle/>
            <a:p>
              <a:r>
                <a:rPr lang="en-US" sz="3200" dirty="0" smtClean="0">
                  <a:solidFill>
                    <a:srgbClr val="149018"/>
                  </a:solidFill>
                </a:rPr>
                <a:t>E</a:t>
              </a:r>
              <a:endParaRPr lang="en-US" sz="3200" dirty="0">
                <a:solidFill>
                  <a:srgbClr val="149018"/>
                </a:solidFill>
              </a:endParaRPr>
            </a:p>
          </p:txBody>
        </p:sp>
        <p:sp>
          <p:nvSpPr>
            <p:cNvPr id="27655" name="Puzzle2"/>
            <p:cNvSpPr>
              <a:spLocks noEditPoints="1" noChangeArrowheads="1"/>
            </p:cNvSpPr>
            <p:nvPr/>
          </p:nvSpPr>
          <p:spPr bwMode="auto">
            <a:xfrm>
              <a:off x="2880" y="1736"/>
              <a:ext cx="1778" cy="137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5394 w 21600"/>
                <a:gd name="T25" fmla="*/ 6735 h 21600"/>
                <a:gd name="T26" fmla="*/ 16182 w 21600"/>
                <a:gd name="T27" fmla="*/ 20441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4247" y="12354"/>
                  </a:moveTo>
                  <a:lnTo>
                    <a:pt x="4134" y="12468"/>
                  </a:lnTo>
                  <a:lnTo>
                    <a:pt x="4010" y="12581"/>
                  </a:lnTo>
                  <a:lnTo>
                    <a:pt x="3897" y="12637"/>
                  </a:lnTo>
                  <a:lnTo>
                    <a:pt x="3773" y="12694"/>
                  </a:lnTo>
                  <a:lnTo>
                    <a:pt x="3637" y="12694"/>
                  </a:lnTo>
                  <a:lnTo>
                    <a:pt x="3524" y="12694"/>
                  </a:lnTo>
                  <a:lnTo>
                    <a:pt x="3400" y="12665"/>
                  </a:lnTo>
                  <a:lnTo>
                    <a:pt x="3287" y="12609"/>
                  </a:lnTo>
                  <a:lnTo>
                    <a:pt x="3027" y="12496"/>
                  </a:lnTo>
                  <a:lnTo>
                    <a:pt x="2790" y="12340"/>
                  </a:lnTo>
                  <a:lnTo>
                    <a:pt x="2530" y="12142"/>
                  </a:lnTo>
                  <a:lnTo>
                    <a:pt x="2293" y="11987"/>
                  </a:lnTo>
                  <a:lnTo>
                    <a:pt x="2033" y="11817"/>
                  </a:lnTo>
                  <a:lnTo>
                    <a:pt x="1773" y="11676"/>
                  </a:lnTo>
                  <a:lnTo>
                    <a:pt x="1638" y="11662"/>
                  </a:lnTo>
                  <a:lnTo>
                    <a:pt x="1513" y="11634"/>
                  </a:lnTo>
                  <a:lnTo>
                    <a:pt x="1378" y="11634"/>
                  </a:lnTo>
                  <a:lnTo>
                    <a:pt x="1253" y="11634"/>
                  </a:lnTo>
                  <a:lnTo>
                    <a:pt x="1118" y="11662"/>
                  </a:lnTo>
                  <a:lnTo>
                    <a:pt x="971" y="11732"/>
                  </a:lnTo>
                  <a:lnTo>
                    <a:pt x="835" y="11817"/>
                  </a:lnTo>
                  <a:lnTo>
                    <a:pt x="711" y="11959"/>
                  </a:lnTo>
                  <a:lnTo>
                    <a:pt x="553" y="12086"/>
                  </a:lnTo>
                  <a:lnTo>
                    <a:pt x="429" y="12284"/>
                  </a:lnTo>
                  <a:lnTo>
                    <a:pt x="271" y="12524"/>
                  </a:lnTo>
                  <a:lnTo>
                    <a:pt x="146" y="12793"/>
                  </a:lnTo>
                  <a:lnTo>
                    <a:pt x="79" y="12962"/>
                  </a:lnTo>
                  <a:lnTo>
                    <a:pt x="33" y="13146"/>
                  </a:lnTo>
                  <a:lnTo>
                    <a:pt x="11" y="13386"/>
                  </a:lnTo>
                  <a:lnTo>
                    <a:pt x="11" y="13641"/>
                  </a:lnTo>
                  <a:lnTo>
                    <a:pt x="33" y="13881"/>
                  </a:lnTo>
                  <a:lnTo>
                    <a:pt x="101" y="14150"/>
                  </a:lnTo>
                  <a:lnTo>
                    <a:pt x="192" y="14404"/>
                  </a:lnTo>
                  <a:lnTo>
                    <a:pt x="293" y="14645"/>
                  </a:lnTo>
                  <a:lnTo>
                    <a:pt x="451" y="14857"/>
                  </a:lnTo>
                  <a:lnTo>
                    <a:pt x="621" y="15054"/>
                  </a:lnTo>
                  <a:lnTo>
                    <a:pt x="734" y="15125"/>
                  </a:lnTo>
                  <a:lnTo>
                    <a:pt x="835" y="15210"/>
                  </a:lnTo>
                  <a:lnTo>
                    <a:pt x="948" y="15267"/>
                  </a:lnTo>
                  <a:lnTo>
                    <a:pt x="1084" y="15323"/>
                  </a:lnTo>
                  <a:lnTo>
                    <a:pt x="1208" y="15351"/>
                  </a:lnTo>
                  <a:lnTo>
                    <a:pt x="1355" y="15380"/>
                  </a:lnTo>
                  <a:lnTo>
                    <a:pt x="1513" y="15380"/>
                  </a:lnTo>
                  <a:lnTo>
                    <a:pt x="1683" y="15380"/>
                  </a:lnTo>
                  <a:lnTo>
                    <a:pt x="1864" y="15351"/>
                  </a:lnTo>
                  <a:lnTo>
                    <a:pt x="2033" y="15323"/>
                  </a:lnTo>
                  <a:lnTo>
                    <a:pt x="2225" y="15238"/>
                  </a:lnTo>
                  <a:lnTo>
                    <a:pt x="2428" y="15153"/>
                  </a:lnTo>
                  <a:lnTo>
                    <a:pt x="2745" y="15026"/>
                  </a:lnTo>
                  <a:lnTo>
                    <a:pt x="3005" y="14913"/>
                  </a:lnTo>
                  <a:lnTo>
                    <a:pt x="3264" y="14828"/>
                  </a:lnTo>
                  <a:lnTo>
                    <a:pt x="3513" y="14800"/>
                  </a:lnTo>
                  <a:lnTo>
                    <a:pt x="3615" y="14828"/>
                  </a:lnTo>
                  <a:lnTo>
                    <a:pt x="3728" y="14857"/>
                  </a:lnTo>
                  <a:lnTo>
                    <a:pt x="3807" y="14913"/>
                  </a:lnTo>
                  <a:lnTo>
                    <a:pt x="3920" y="14998"/>
                  </a:lnTo>
                  <a:lnTo>
                    <a:pt x="4010" y="15097"/>
                  </a:lnTo>
                  <a:lnTo>
                    <a:pt x="4089" y="15238"/>
                  </a:lnTo>
                  <a:lnTo>
                    <a:pt x="4179" y="15408"/>
                  </a:lnTo>
                  <a:lnTo>
                    <a:pt x="4247" y="15620"/>
                  </a:lnTo>
                  <a:lnTo>
                    <a:pt x="4326" y="15860"/>
                  </a:lnTo>
                  <a:lnTo>
                    <a:pt x="4394" y="16129"/>
                  </a:lnTo>
                  <a:lnTo>
                    <a:pt x="4439" y="16440"/>
                  </a:lnTo>
                  <a:lnTo>
                    <a:pt x="4507" y="16737"/>
                  </a:lnTo>
                  <a:lnTo>
                    <a:pt x="4552" y="17090"/>
                  </a:lnTo>
                  <a:lnTo>
                    <a:pt x="4575" y="17443"/>
                  </a:lnTo>
                  <a:lnTo>
                    <a:pt x="4586" y="17825"/>
                  </a:lnTo>
                  <a:lnTo>
                    <a:pt x="4586" y="18193"/>
                  </a:lnTo>
                  <a:lnTo>
                    <a:pt x="4586" y="18574"/>
                  </a:lnTo>
                  <a:lnTo>
                    <a:pt x="4586" y="18984"/>
                  </a:lnTo>
                  <a:lnTo>
                    <a:pt x="4552" y="19366"/>
                  </a:lnTo>
                  <a:lnTo>
                    <a:pt x="4507" y="19748"/>
                  </a:lnTo>
                  <a:lnTo>
                    <a:pt x="4462" y="20129"/>
                  </a:lnTo>
                  <a:lnTo>
                    <a:pt x="4371" y="20483"/>
                  </a:lnTo>
                  <a:lnTo>
                    <a:pt x="4292" y="20836"/>
                  </a:lnTo>
                  <a:lnTo>
                    <a:pt x="4202" y="21161"/>
                  </a:lnTo>
                  <a:lnTo>
                    <a:pt x="4744" y="21161"/>
                  </a:lnTo>
                  <a:lnTo>
                    <a:pt x="5264" y="21161"/>
                  </a:lnTo>
                  <a:lnTo>
                    <a:pt x="5784" y="21161"/>
                  </a:lnTo>
                  <a:lnTo>
                    <a:pt x="6235" y="21161"/>
                  </a:lnTo>
                  <a:lnTo>
                    <a:pt x="6676" y="21161"/>
                  </a:lnTo>
                  <a:lnTo>
                    <a:pt x="7060" y="21161"/>
                  </a:lnTo>
                  <a:lnTo>
                    <a:pt x="7410" y="21161"/>
                  </a:lnTo>
                  <a:lnTo>
                    <a:pt x="7670" y="21161"/>
                  </a:lnTo>
                  <a:lnTo>
                    <a:pt x="8020" y="21020"/>
                  </a:lnTo>
                  <a:lnTo>
                    <a:pt x="8303" y="20893"/>
                  </a:lnTo>
                  <a:lnTo>
                    <a:pt x="8563" y="20695"/>
                  </a:lnTo>
                  <a:lnTo>
                    <a:pt x="8800" y="20511"/>
                  </a:lnTo>
                  <a:lnTo>
                    <a:pt x="8969" y="20285"/>
                  </a:lnTo>
                  <a:lnTo>
                    <a:pt x="9150" y="20045"/>
                  </a:lnTo>
                  <a:lnTo>
                    <a:pt x="9252" y="19804"/>
                  </a:lnTo>
                  <a:lnTo>
                    <a:pt x="9342" y="19550"/>
                  </a:lnTo>
                  <a:lnTo>
                    <a:pt x="9410" y="19281"/>
                  </a:lnTo>
                  <a:lnTo>
                    <a:pt x="9433" y="19013"/>
                  </a:lnTo>
                  <a:lnTo>
                    <a:pt x="9433" y="18744"/>
                  </a:lnTo>
                  <a:lnTo>
                    <a:pt x="9387" y="18504"/>
                  </a:lnTo>
                  <a:lnTo>
                    <a:pt x="9320" y="18221"/>
                  </a:lnTo>
                  <a:lnTo>
                    <a:pt x="9207" y="17981"/>
                  </a:lnTo>
                  <a:lnTo>
                    <a:pt x="9105" y="17740"/>
                  </a:lnTo>
                  <a:lnTo>
                    <a:pt x="8924" y="17514"/>
                  </a:lnTo>
                  <a:lnTo>
                    <a:pt x="8777" y="17274"/>
                  </a:lnTo>
                  <a:lnTo>
                    <a:pt x="8642" y="17034"/>
                  </a:lnTo>
                  <a:lnTo>
                    <a:pt x="8563" y="16765"/>
                  </a:lnTo>
                  <a:lnTo>
                    <a:pt x="8472" y="16468"/>
                  </a:lnTo>
                  <a:lnTo>
                    <a:pt x="8450" y="16157"/>
                  </a:lnTo>
                  <a:lnTo>
                    <a:pt x="8450" y="15860"/>
                  </a:lnTo>
                  <a:lnTo>
                    <a:pt x="8472" y="15563"/>
                  </a:lnTo>
                  <a:lnTo>
                    <a:pt x="8540" y="15267"/>
                  </a:lnTo>
                  <a:lnTo>
                    <a:pt x="8642" y="14998"/>
                  </a:lnTo>
                  <a:lnTo>
                    <a:pt x="8777" y="14729"/>
                  </a:lnTo>
                  <a:lnTo>
                    <a:pt x="8868" y="14616"/>
                  </a:lnTo>
                  <a:lnTo>
                    <a:pt x="8969" y="14475"/>
                  </a:lnTo>
                  <a:lnTo>
                    <a:pt x="9060" y="14376"/>
                  </a:lnTo>
                  <a:lnTo>
                    <a:pt x="9184" y="14291"/>
                  </a:lnTo>
                  <a:lnTo>
                    <a:pt x="9297" y="14206"/>
                  </a:lnTo>
                  <a:lnTo>
                    <a:pt x="9433" y="14121"/>
                  </a:lnTo>
                  <a:lnTo>
                    <a:pt x="9579" y="14051"/>
                  </a:lnTo>
                  <a:lnTo>
                    <a:pt x="9726" y="13994"/>
                  </a:lnTo>
                  <a:lnTo>
                    <a:pt x="9884" y="13938"/>
                  </a:lnTo>
                  <a:lnTo>
                    <a:pt x="10054" y="13909"/>
                  </a:lnTo>
                  <a:lnTo>
                    <a:pt x="10257" y="13881"/>
                  </a:lnTo>
                  <a:lnTo>
                    <a:pt x="10449" y="13881"/>
                  </a:lnTo>
                  <a:lnTo>
                    <a:pt x="10664" y="13881"/>
                  </a:lnTo>
                  <a:lnTo>
                    <a:pt x="10856" y="13909"/>
                  </a:lnTo>
                  <a:lnTo>
                    <a:pt x="11037" y="13966"/>
                  </a:lnTo>
                  <a:lnTo>
                    <a:pt x="11206" y="14023"/>
                  </a:lnTo>
                  <a:lnTo>
                    <a:pt x="11353" y="14093"/>
                  </a:lnTo>
                  <a:lnTo>
                    <a:pt x="11511" y="14178"/>
                  </a:lnTo>
                  <a:lnTo>
                    <a:pt x="11635" y="14263"/>
                  </a:lnTo>
                  <a:lnTo>
                    <a:pt x="11748" y="14376"/>
                  </a:lnTo>
                  <a:lnTo>
                    <a:pt x="11861" y="14475"/>
                  </a:lnTo>
                  <a:lnTo>
                    <a:pt x="11941" y="14616"/>
                  </a:lnTo>
                  <a:lnTo>
                    <a:pt x="12031" y="14758"/>
                  </a:lnTo>
                  <a:lnTo>
                    <a:pt x="12099" y="14885"/>
                  </a:lnTo>
                  <a:lnTo>
                    <a:pt x="12200" y="15210"/>
                  </a:lnTo>
                  <a:lnTo>
                    <a:pt x="12268" y="15507"/>
                  </a:lnTo>
                  <a:lnTo>
                    <a:pt x="12291" y="15832"/>
                  </a:lnTo>
                  <a:lnTo>
                    <a:pt x="12291" y="16157"/>
                  </a:lnTo>
                  <a:lnTo>
                    <a:pt x="12246" y="16482"/>
                  </a:lnTo>
                  <a:lnTo>
                    <a:pt x="12178" y="16807"/>
                  </a:lnTo>
                  <a:lnTo>
                    <a:pt x="12099" y="17090"/>
                  </a:lnTo>
                  <a:lnTo>
                    <a:pt x="12008" y="17330"/>
                  </a:lnTo>
                  <a:lnTo>
                    <a:pt x="11884" y="17542"/>
                  </a:lnTo>
                  <a:lnTo>
                    <a:pt x="11748" y="17712"/>
                  </a:lnTo>
                  <a:lnTo>
                    <a:pt x="11613" y="17839"/>
                  </a:lnTo>
                  <a:lnTo>
                    <a:pt x="11489" y="18037"/>
                  </a:lnTo>
                  <a:lnTo>
                    <a:pt x="11398" y="18221"/>
                  </a:lnTo>
                  <a:lnTo>
                    <a:pt x="11319" y="18447"/>
                  </a:lnTo>
                  <a:lnTo>
                    <a:pt x="11251" y="18659"/>
                  </a:lnTo>
                  <a:lnTo>
                    <a:pt x="11206" y="18900"/>
                  </a:lnTo>
                  <a:lnTo>
                    <a:pt x="11184" y="19154"/>
                  </a:lnTo>
                  <a:lnTo>
                    <a:pt x="11184" y="19423"/>
                  </a:lnTo>
                  <a:lnTo>
                    <a:pt x="11229" y="19663"/>
                  </a:lnTo>
                  <a:lnTo>
                    <a:pt x="11297" y="19903"/>
                  </a:lnTo>
                  <a:lnTo>
                    <a:pt x="11376" y="20158"/>
                  </a:lnTo>
                  <a:lnTo>
                    <a:pt x="11511" y="20398"/>
                  </a:lnTo>
                  <a:lnTo>
                    <a:pt x="11681" y="20610"/>
                  </a:lnTo>
                  <a:lnTo>
                    <a:pt x="11884" y="20808"/>
                  </a:lnTo>
                  <a:lnTo>
                    <a:pt x="12121" y="20992"/>
                  </a:lnTo>
                  <a:lnTo>
                    <a:pt x="12404" y="21161"/>
                  </a:lnTo>
                  <a:lnTo>
                    <a:pt x="12528" y="21190"/>
                  </a:lnTo>
                  <a:lnTo>
                    <a:pt x="12856" y="21274"/>
                  </a:lnTo>
                  <a:lnTo>
                    <a:pt x="13330" y="21373"/>
                  </a:lnTo>
                  <a:lnTo>
                    <a:pt x="13963" y="21486"/>
                  </a:lnTo>
                  <a:lnTo>
                    <a:pt x="14313" y="21543"/>
                  </a:lnTo>
                  <a:lnTo>
                    <a:pt x="14652" y="21571"/>
                  </a:lnTo>
                  <a:lnTo>
                    <a:pt x="15025" y="21600"/>
                  </a:lnTo>
                  <a:lnTo>
                    <a:pt x="15409" y="21600"/>
                  </a:lnTo>
                  <a:lnTo>
                    <a:pt x="15782" y="21600"/>
                  </a:lnTo>
                  <a:lnTo>
                    <a:pt x="16177" y="21571"/>
                  </a:lnTo>
                  <a:lnTo>
                    <a:pt x="16516" y="21486"/>
                  </a:lnTo>
                  <a:lnTo>
                    <a:pt x="16889" y="21402"/>
                  </a:lnTo>
                  <a:lnTo>
                    <a:pt x="16821" y="21190"/>
                  </a:lnTo>
                  <a:lnTo>
                    <a:pt x="16776" y="20935"/>
                  </a:lnTo>
                  <a:lnTo>
                    <a:pt x="16742" y="20667"/>
                  </a:lnTo>
                  <a:lnTo>
                    <a:pt x="16719" y="20370"/>
                  </a:lnTo>
                  <a:lnTo>
                    <a:pt x="16697" y="19719"/>
                  </a:lnTo>
                  <a:lnTo>
                    <a:pt x="16697" y="19013"/>
                  </a:lnTo>
                  <a:lnTo>
                    <a:pt x="16719" y="18306"/>
                  </a:lnTo>
                  <a:lnTo>
                    <a:pt x="16753" y="17599"/>
                  </a:lnTo>
                  <a:lnTo>
                    <a:pt x="16821" y="16949"/>
                  </a:lnTo>
                  <a:lnTo>
                    <a:pt x="16889" y="16383"/>
                  </a:lnTo>
                  <a:lnTo>
                    <a:pt x="16934" y="16129"/>
                  </a:lnTo>
                  <a:lnTo>
                    <a:pt x="17002" y="15945"/>
                  </a:lnTo>
                  <a:lnTo>
                    <a:pt x="17081" y="15790"/>
                  </a:lnTo>
                  <a:lnTo>
                    <a:pt x="17194" y="15648"/>
                  </a:lnTo>
                  <a:lnTo>
                    <a:pt x="17318" y="15563"/>
                  </a:lnTo>
                  <a:lnTo>
                    <a:pt x="17453" y="15507"/>
                  </a:lnTo>
                  <a:lnTo>
                    <a:pt x="17600" y="15450"/>
                  </a:lnTo>
                  <a:lnTo>
                    <a:pt x="17758" y="15450"/>
                  </a:lnTo>
                  <a:lnTo>
                    <a:pt x="17905" y="15479"/>
                  </a:lnTo>
                  <a:lnTo>
                    <a:pt x="18064" y="15535"/>
                  </a:lnTo>
                  <a:lnTo>
                    <a:pt x="18233" y="15620"/>
                  </a:lnTo>
                  <a:lnTo>
                    <a:pt x="18380" y="15733"/>
                  </a:lnTo>
                  <a:lnTo>
                    <a:pt x="18561" y="15832"/>
                  </a:lnTo>
                  <a:lnTo>
                    <a:pt x="18707" y="15973"/>
                  </a:lnTo>
                  <a:lnTo>
                    <a:pt x="18866" y="16129"/>
                  </a:lnTo>
                  <a:lnTo>
                    <a:pt x="18990" y="16327"/>
                  </a:lnTo>
                  <a:lnTo>
                    <a:pt x="19125" y="16482"/>
                  </a:lnTo>
                  <a:lnTo>
                    <a:pt x="19295" y="16624"/>
                  </a:lnTo>
                  <a:lnTo>
                    <a:pt x="19464" y="16737"/>
                  </a:lnTo>
                  <a:lnTo>
                    <a:pt x="19668" y="16807"/>
                  </a:lnTo>
                  <a:lnTo>
                    <a:pt x="19860" y="16836"/>
                  </a:lnTo>
                  <a:lnTo>
                    <a:pt x="20052" y="16864"/>
                  </a:lnTo>
                  <a:lnTo>
                    <a:pt x="20266" y="16836"/>
                  </a:lnTo>
                  <a:lnTo>
                    <a:pt x="20470" y="16793"/>
                  </a:lnTo>
                  <a:lnTo>
                    <a:pt x="20662" y="16708"/>
                  </a:lnTo>
                  <a:lnTo>
                    <a:pt x="20854" y="16567"/>
                  </a:lnTo>
                  <a:lnTo>
                    <a:pt x="21035" y="16412"/>
                  </a:lnTo>
                  <a:lnTo>
                    <a:pt x="21182" y="16214"/>
                  </a:lnTo>
                  <a:lnTo>
                    <a:pt x="21340" y="16002"/>
                  </a:lnTo>
                  <a:lnTo>
                    <a:pt x="21441" y="15733"/>
                  </a:lnTo>
                  <a:lnTo>
                    <a:pt x="21532" y="15436"/>
                  </a:lnTo>
                  <a:lnTo>
                    <a:pt x="21600" y="15083"/>
                  </a:lnTo>
                  <a:lnTo>
                    <a:pt x="21600" y="14885"/>
                  </a:lnTo>
                  <a:lnTo>
                    <a:pt x="21600" y="14729"/>
                  </a:lnTo>
                  <a:lnTo>
                    <a:pt x="21600" y="14531"/>
                  </a:lnTo>
                  <a:lnTo>
                    <a:pt x="21577" y="14376"/>
                  </a:lnTo>
                  <a:lnTo>
                    <a:pt x="21532" y="14206"/>
                  </a:lnTo>
                  <a:lnTo>
                    <a:pt x="21487" y="14051"/>
                  </a:lnTo>
                  <a:lnTo>
                    <a:pt x="21419" y="13909"/>
                  </a:lnTo>
                  <a:lnTo>
                    <a:pt x="21351" y="13768"/>
                  </a:lnTo>
                  <a:lnTo>
                    <a:pt x="21204" y="13500"/>
                  </a:lnTo>
                  <a:lnTo>
                    <a:pt x="21035" y="13287"/>
                  </a:lnTo>
                  <a:lnTo>
                    <a:pt x="20809" y="13090"/>
                  </a:lnTo>
                  <a:lnTo>
                    <a:pt x="20594" y="12962"/>
                  </a:lnTo>
                  <a:lnTo>
                    <a:pt x="20357" y="12821"/>
                  </a:lnTo>
                  <a:lnTo>
                    <a:pt x="20120" y="12764"/>
                  </a:lnTo>
                  <a:lnTo>
                    <a:pt x="19882" y="12708"/>
                  </a:lnTo>
                  <a:lnTo>
                    <a:pt x="19645" y="12736"/>
                  </a:lnTo>
                  <a:lnTo>
                    <a:pt x="19430" y="12793"/>
                  </a:lnTo>
                  <a:lnTo>
                    <a:pt x="19227" y="12906"/>
                  </a:lnTo>
                  <a:lnTo>
                    <a:pt x="19148" y="12962"/>
                  </a:lnTo>
                  <a:lnTo>
                    <a:pt x="19058" y="13047"/>
                  </a:lnTo>
                  <a:lnTo>
                    <a:pt x="18990" y="13146"/>
                  </a:lnTo>
                  <a:lnTo>
                    <a:pt x="18911" y="13259"/>
                  </a:lnTo>
                  <a:lnTo>
                    <a:pt x="18775" y="13471"/>
                  </a:lnTo>
                  <a:lnTo>
                    <a:pt x="18628" y="13641"/>
                  </a:lnTo>
                  <a:lnTo>
                    <a:pt x="18470" y="13740"/>
                  </a:lnTo>
                  <a:lnTo>
                    <a:pt x="18301" y="13825"/>
                  </a:lnTo>
                  <a:lnTo>
                    <a:pt x="18143" y="13853"/>
                  </a:lnTo>
                  <a:lnTo>
                    <a:pt x="17973" y="13881"/>
                  </a:lnTo>
                  <a:lnTo>
                    <a:pt x="17804" y="13853"/>
                  </a:lnTo>
                  <a:lnTo>
                    <a:pt x="17646" y="13796"/>
                  </a:lnTo>
                  <a:lnTo>
                    <a:pt x="17499" y="13726"/>
                  </a:lnTo>
                  <a:lnTo>
                    <a:pt x="17341" y="13641"/>
                  </a:lnTo>
                  <a:lnTo>
                    <a:pt x="17216" y="13528"/>
                  </a:lnTo>
                  <a:lnTo>
                    <a:pt x="17103" y="13386"/>
                  </a:lnTo>
                  <a:lnTo>
                    <a:pt x="17024" y="13259"/>
                  </a:lnTo>
                  <a:lnTo>
                    <a:pt x="16934" y="13118"/>
                  </a:lnTo>
                  <a:lnTo>
                    <a:pt x="16889" y="12991"/>
                  </a:lnTo>
                  <a:lnTo>
                    <a:pt x="16889" y="12849"/>
                  </a:lnTo>
                  <a:lnTo>
                    <a:pt x="16889" y="12383"/>
                  </a:lnTo>
                  <a:lnTo>
                    <a:pt x="16889" y="11662"/>
                  </a:lnTo>
                  <a:lnTo>
                    <a:pt x="16889" y="10701"/>
                  </a:lnTo>
                  <a:lnTo>
                    <a:pt x="16889" y="9640"/>
                  </a:lnTo>
                  <a:lnTo>
                    <a:pt x="16889" y="8566"/>
                  </a:lnTo>
                  <a:lnTo>
                    <a:pt x="16889" y="7478"/>
                  </a:lnTo>
                  <a:lnTo>
                    <a:pt x="16889" y="6502"/>
                  </a:lnTo>
                  <a:lnTo>
                    <a:pt x="16889" y="5739"/>
                  </a:lnTo>
                  <a:lnTo>
                    <a:pt x="16674" y="5894"/>
                  </a:lnTo>
                  <a:lnTo>
                    <a:pt x="16414" y="6036"/>
                  </a:lnTo>
                  <a:lnTo>
                    <a:pt x="16154" y="6177"/>
                  </a:lnTo>
                  <a:lnTo>
                    <a:pt x="15849" y="6248"/>
                  </a:lnTo>
                  <a:lnTo>
                    <a:pt x="15544" y="6304"/>
                  </a:lnTo>
                  <a:lnTo>
                    <a:pt x="15217" y="6332"/>
                  </a:lnTo>
                  <a:lnTo>
                    <a:pt x="14866" y="6361"/>
                  </a:lnTo>
                  <a:lnTo>
                    <a:pt x="14550" y="6361"/>
                  </a:lnTo>
                  <a:lnTo>
                    <a:pt x="14200" y="6332"/>
                  </a:lnTo>
                  <a:lnTo>
                    <a:pt x="13850" y="6276"/>
                  </a:lnTo>
                  <a:lnTo>
                    <a:pt x="13522" y="6219"/>
                  </a:lnTo>
                  <a:lnTo>
                    <a:pt x="13206" y="6149"/>
                  </a:lnTo>
                  <a:lnTo>
                    <a:pt x="12901" y="6064"/>
                  </a:lnTo>
                  <a:lnTo>
                    <a:pt x="12618" y="5951"/>
                  </a:lnTo>
                  <a:lnTo>
                    <a:pt x="12358" y="5838"/>
                  </a:lnTo>
                  <a:lnTo>
                    <a:pt x="12121" y="5739"/>
                  </a:lnTo>
                  <a:lnTo>
                    <a:pt x="11941" y="5626"/>
                  </a:lnTo>
                  <a:lnTo>
                    <a:pt x="11794" y="5513"/>
                  </a:lnTo>
                  <a:lnTo>
                    <a:pt x="11658" y="5414"/>
                  </a:lnTo>
                  <a:lnTo>
                    <a:pt x="11556" y="5301"/>
                  </a:lnTo>
                  <a:lnTo>
                    <a:pt x="11466" y="5187"/>
                  </a:lnTo>
                  <a:lnTo>
                    <a:pt x="11398" y="5089"/>
                  </a:lnTo>
                  <a:lnTo>
                    <a:pt x="11376" y="4947"/>
                  </a:lnTo>
                  <a:lnTo>
                    <a:pt x="11353" y="4834"/>
                  </a:lnTo>
                  <a:lnTo>
                    <a:pt x="11353" y="4707"/>
                  </a:lnTo>
                  <a:lnTo>
                    <a:pt x="11376" y="4565"/>
                  </a:lnTo>
                  <a:lnTo>
                    <a:pt x="11443" y="4410"/>
                  </a:lnTo>
                  <a:lnTo>
                    <a:pt x="11511" y="4240"/>
                  </a:lnTo>
                  <a:lnTo>
                    <a:pt x="11703" y="3887"/>
                  </a:lnTo>
                  <a:lnTo>
                    <a:pt x="11986" y="3505"/>
                  </a:lnTo>
                  <a:lnTo>
                    <a:pt x="12144" y="3265"/>
                  </a:lnTo>
                  <a:lnTo>
                    <a:pt x="12246" y="3025"/>
                  </a:lnTo>
                  <a:lnTo>
                    <a:pt x="12336" y="2756"/>
                  </a:lnTo>
                  <a:lnTo>
                    <a:pt x="12404" y="2445"/>
                  </a:lnTo>
                  <a:lnTo>
                    <a:pt x="12438" y="2176"/>
                  </a:lnTo>
                  <a:lnTo>
                    <a:pt x="12438" y="1880"/>
                  </a:lnTo>
                  <a:lnTo>
                    <a:pt x="12404" y="1583"/>
                  </a:lnTo>
                  <a:lnTo>
                    <a:pt x="12336" y="1314"/>
                  </a:lnTo>
                  <a:lnTo>
                    <a:pt x="12246" y="1046"/>
                  </a:lnTo>
                  <a:lnTo>
                    <a:pt x="12099" y="791"/>
                  </a:lnTo>
                  <a:lnTo>
                    <a:pt x="12008" y="692"/>
                  </a:lnTo>
                  <a:lnTo>
                    <a:pt x="11918" y="579"/>
                  </a:lnTo>
                  <a:lnTo>
                    <a:pt x="11816" y="466"/>
                  </a:lnTo>
                  <a:lnTo>
                    <a:pt x="11703" y="381"/>
                  </a:lnTo>
                  <a:lnTo>
                    <a:pt x="11579" y="310"/>
                  </a:lnTo>
                  <a:lnTo>
                    <a:pt x="11443" y="226"/>
                  </a:lnTo>
                  <a:lnTo>
                    <a:pt x="11297" y="169"/>
                  </a:lnTo>
                  <a:lnTo>
                    <a:pt x="11138" y="113"/>
                  </a:lnTo>
                  <a:lnTo>
                    <a:pt x="10969" y="56"/>
                  </a:lnTo>
                  <a:lnTo>
                    <a:pt x="10800" y="28"/>
                  </a:lnTo>
                  <a:lnTo>
                    <a:pt x="10619" y="28"/>
                  </a:lnTo>
                  <a:lnTo>
                    <a:pt x="10404" y="28"/>
                  </a:lnTo>
                  <a:lnTo>
                    <a:pt x="10257" y="28"/>
                  </a:lnTo>
                  <a:lnTo>
                    <a:pt x="10076" y="56"/>
                  </a:lnTo>
                  <a:lnTo>
                    <a:pt x="9952" y="84"/>
                  </a:lnTo>
                  <a:lnTo>
                    <a:pt x="9794" y="141"/>
                  </a:lnTo>
                  <a:lnTo>
                    <a:pt x="9692" y="226"/>
                  </a:lnTo>
                  <a:lnTo>
                    <a:pt x="9557" y="282"/>
                  </a:lnTo>
                  <a:lnTo>
                    <a:pt x="9455" y="381"/>
                  </a:lnTo>
                  <a:lnTo>
                    <a:pt x="9365" y="466"/>
                  </a:lnTo>
                  <a:lnTo>
                    <a:pt x="9274" y="579"/>
                  </a:lnTo>
                  <a:lnTo>
                    <a:pt x="9184" y="692"/>
                  </a:lnTo>
                  <a:lnTo>
                    <a:pt x="9128" y="791"/>
                  </a:lnTo>
                  <a:lnTo>
                    <a:pt x="9060" y="932"/>
                  </a:lnTo>
                  <a:lnTo>
                    <a:pt x="8969" y="1201"/>
                  </a:lnTo>
                  <a:lnTo>
                    <a:pt x="8913" y="1498"/>
                  </a:lnTo>
                  <a:lnTo>
                    <a:pt x="8890" y="1795"/>
                  </a:lnTo>
                  <a:lnTo>
                    <a:pt x="8890" y="2120"/>
                  </a:lnTo>
                  <a:lnTo>
                    <a:pt x="8913" y="2445"/>
                  </a:lnTo>
                  <a:lnTo>
                    <a:pt x="8969" y="2756"/>
                  </a:lnTo>
                  <a:lnTo>
                    <a:pt x="9060" y="3081"/>
                  </a:lnTo>
                  <a:lnTo>
                    <a:pt x="9173" y="3378"/>
                  </a:lnTo>
                  <a:lnTo>
                    <a:pt x="9297" y="3647"/>
                  </a:lnTo>
                  <a:lnTo>
                    <a:pt x="9466" y="3887"/>
                  </a:lnTo>
                  <a:lnTo>
                    <a:pt x="9579" y="4085"/>
                  </a:lnTo>
                  <a:lnTo>
                    <a:pt x="9670" y="4269"/>
                  </a:lnTo>
                  <a:lnTo>
                    <a:pt x="9726" y="4467"/>
                  </a:lnTo>
                  <a:lnTo>
                    <a:pt x="9771" y="4650"/>
                  </a:lnTo>
                  <a:lnTo>
                    <a:pt x="9771" y="4834"/>
                  </a:lnTo>
                  <a:lnTo>
                    <a:pt x="9749" y="5032"/>
                  </a:lnTo>
                  <a:lnTo>
                    <a:pt x="9715" y="5216"/>
                  </a:lnTo>
                  <a:lnTo>
                    <a:pt x="9625" y="5385"/>
                  </a:lnTo>
                  <a:lnTo>
                    <a:pt x="9534" y="5513"/>
                  </a:lnTo>
                  <a:lnTo>
                    <a:pt x="9410" y="5626"/>
                  </a:lnTo>
                  <a:lnTo>
                    <a:pt x="9229" y="5710"/>
                  </a:lnTo>
                  <a:lnTo>
                    <a:pt x="9060" y="5767"/>
                  </a:lnTo>
                  <a:lnTo>
                    <a:pt x="8845" y="5767"/>
                  </a:lnTo>
                  <a:lnTo>
                    <a:pt x="8585" y="5739"/>
                  </a:lnTo>
                  <a:lnTo>
                    <a:pt x="8325" y="5654"/>
                  </a:lnTo>
                  <a:lnTo>
                    <a:pt x="8020" y="5513"/>
                  </a:lnTo>
                  <a:lnTo>
                    <a:pt x="7840" y="5442"/>
                  </a:lnTo>
                  <a:lnTo>
                    <a:pt x="7648" y="5385"/>
                  </a:lnTo>
                  <a:lnTo>
                    <a:pt x="7433" y="5329"/>
                  </a:lnTo>
                  <a:lnTo>
                    <a:pt x="7241" y="5301"/>
                  </a:lnTo>
                  <a:lnTo>
                    <a:pt x="6755" y="5301"/>
                  </a:lnTo>
                  <a:lnTo>
                    <a:pt x="6281" y="5329"/>
                  </a:lnTo>
                  <a:lnTo>
                    <a:pt x="5784" y="5385"/>
                  </a:lnTo>
                  <a:lnTo>
                    <a:pt x="5264" y="5498"/>
                  </a:lnTo>
                  <a:lnTo>
                    <a:pt x="4744" y="5597"/>
                  </a:lnTo>
                  <a:lnTo>
                    <a:pt x="4247" y="5739"/>
                  </a:lnTo>
                  <a:lnTo>
                    <a:pt x="4202" y="5894"/>
                  </a:lnTo>
                  <a:lnTo>
                    <a:pt x="4202" y="6191"/>
                  </a:lnTo>
                  <a:lnTo>
                    <a:pt x="4202" y="6545"/>
                  </a:lnTo>
                  <a:lnTo>
                    <a:pt x="4225" y="6954"/>
                  </a:lnTo>
                  <a:lnTo>
                    <a:pt x="4315" y="7930"/>
                  </a:lnTo>
                  <a:lnTo>
                    <a:pt x="4394" y="9018"/>
                  </a:lnTo>
                  <a:lnTo>
                    <a:pt x="4439" y="9570"/>
                  </a:lnTo>
                  <a:lnTo>
                    <a:pt x="4462" y="10107"/>
                  </a:lnTo>
                  <a:lnTo>
                    <a:pt x="4484" y="10630"/>
                  </a:lnTo>
                  <a:lnTo>
                    <a:pt x="4507" y="11082"/>
                  </a:lnTo>
                  <a:lnTo>
                    <a:pt x="4484" y="11520"/>
                  </a:lnTo>
                  <a:lnTo>
                    <a:pt x="4439" y="11874"/>
                  </a:lnTo>
                  <a:lnTo>
                    <a:pt x="4394" y="12029"/>
                  </a:lnTo>
                  <a:lnTo>
                    <a:pt x="4349" y="12171"/>
                  </a:lnTo>
                  <a:lnTo>
                    <a:pt x="4315" y="12284"/>
                  </a:lnTo>
                  <a:lnTo>
                    <a:pt x="4247" y="12354"/>
                  </a:lnTo>
                  <a:close/>
                </a:path>
              </a:pathLst>
            </a:custGeom>
            <a:solidFill>
              <a:srgbClr val="FFFFCC"/>
            </a:solidFill>
            <a:ln w="28575">
              <a:solidFill>
                <a:srgbClr val="000000"/>
              </a:solidFill>
              <a:miter lim="800000"/>
              <a:headEnd/>
              <a:tailEnd/>
            </a:ln>
          </p:spPr>
          <p:txBody>
            <a:bodyPr/>
            <a:lstStyle/>
            <a:p>
              <a:r>
                <a:rPr lang="en-US" sz="3200" dirty="0" smtClean="0">
                  <a:solidFill>
                    <a:srgbClr val="FF0000"/>
                  </a:solidFill>
                </a:rPr>
                <a:t>I</a:t>
              </a:r>
              <a:endParaRPr lang="en-US" sz="3200" dirty="0">
                <a:solidFill>
                  <a:srgbClr val="FF0000"/>
                </a:solidFill>
              </a:endParaRPr>
            </a:p>
          </p:txBody>
        </p:sp>
        <p:sp>
          <p:nvSpPr>
            <p:cNvPr id="27656" name="Puzzle4"/>
            <p:cNvSpPr>
              <a:spLocks noEditPoints="1" noChangeArrowheads="1"/>
            </p:cNvSpPr>
            <p:nvPr/>
          </p:nvSpPr>
          <p:spPr bwMode="auto">
            <a:xfrm>
              <a:off x="2192" y="1719"/>
              <a:ext cx="1072" cy="1763"/>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2075 w 21600"/>
                <a:gd name="T25" fmla="*/ 5660 h 21600"/>
                <a:gd name="T26" fmla="*/ 20210 w 21600"/>
                <a:gd name="T27" fmla="*/ 15976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3813" y="10590"/>
                  </a:moveTo>
                  <a:lnTo>
                    <a:pt x="3927" y="10513"/>
                  </a:lnTo>
                  <a:lnTo>
                    <a:pt x="4078" y="10425"/>
                  </a:lnTo>
                  <a:lnTo>
                    <a:pt x="4210" y="10359"/>
                  </a:lnTo>
                  <a:lnTo>
                    <a:pt x="4361" y="10315"/>
                  </a:lnTo>
                  <a:lnTo>
                    <a:pt x="4682" y="10237"/>
                  </a:lnTo>
                  <a:lnTo>
                    <a:pt x="5041" y="10193"/>
                  </a:lnTo>
                  <a:lnTo>
                    <a:pt x="5456" y="10171"/>
                  </a:lnTo>
                  <a:lnTo>
                    <a:pt x="5853" y="10193"/>
                  </a:lnTo>
                  <a:lnTo>
                    <a:pt x="6249" y="10260"/>
                  </a:lnTo>
                  <a:lnTo>
                    <a:pt x="6646" y="10337"/>
                  </a:lnTo>
                  <a:lnTo>
                    <a:pt x="7004" y="10469"/>
                  </a:lnTo>
                  <a:lnTo>
                    <a:pt x="7363" y="10612"/>
                  </a:lnTo>
                  <a:lnTo>
                    <a:pt x="7665" y="10788"/>
                  </a:lnTo>
                  <a:lnTo>
                    <a:pt x="7911" y="10998"/>
                  </a:lnTo>
                  <a:lnTo>
                    <a:pt x="8024" y="11097"/>
                  </a:lnTo>
                  <a:lnTo>
                    <a:pt x="8137" y="11207"/>
                  </a:lnTo>
                  <a:lnTo>
                    <a:pt x="8194" y="11340"/>
                  </a:lnTo>
                  <a:lnTo>
                    <a:pt x="8269" y="11461"/>
                  </a:lnTo>
                  <a:lnTo>
                    <a:pt x="8307" y="11593"/>
                  </a:lnTo>
                  <a:lnTo>
                    <a:pt x="8307" y="11714"/>
                  </a:lnTo>
                  <a:lnTo>
                    <a:pt x="8307" y="11868"/>
                  </a:lnTo>
                  <a:lnTo>
                    <a:pt x="8307" y="12012"/>
                  </a:lnTo>
                  <a:lnTo>
                    <a:pt x="8194" y="12265"/>
                  </a:lnTo>
                  <a:lnTo>
                    <a:pt x="8062" y="12519"/>
                  </a:lnTo>
                  <a:lnTo>
                    <a:pt x="7873" y="12706"/>
                  </a:lnTo>
                  <a:lnTo>
                    <a:pt x="7627" y="12904"/>
                  </a:lnTo>
                  <a:lnTo>
                    <a:pt x="7363" y="13048"/>
                  </a:lnTo>
                  <a:lnTo>
                    <a:pt x="7080" y="13180"/>
                  </a:lnTo>
                  <a:lnTo>
                    <a:pt x="6759" y="13257"/>
                  </a:lnTo>
                  <a:lnTo>
                    <a:pt x="6419" y="13345"/>
                  </a:lnTo>
                  <a:lnTo>
                    <a:pt x="6098" y="13389"/>
                  </a:lnTo>
                  <a:lnTo>
                    <a:pt x="5739" y="13389"/>
                  </a:lnTo>
                  <a:lnTo>
                    <a:pt x="5418" y="13389"/>
                  </a:lnTo>
                  <a:lnTo>
                    <a:pt x="5079" y="13345"/>
                  </a:lnTo>
                  <a:lnTo>
                    <a:pt x="4758" y="13301"/>
                  </a:lnTo>
                  <a:lnTo>
                    <a:pt x="4474" y="13213"/>
                  </a:lnTo>
                  <a:lnTo>
                    <a:pt x="4172" y="13114"/>
                  </a:lnTo>
                  <a:lnTo>
                    <a:pt x="3965" y="12982"/>
                  </a:lnTo>
                  <a:lnTo>
                    <a:pt x="3738" y="12838"/>
                  </a:lnTo>
                  <a:lnTo>
                    <a:pt x="3493" y="12706"/>
                  </a:lnTo>
                  <a:lnTo>
                    <a:pt x="3228" y="12607"/>
                  </a:lnTo>
                  <a:lnTo>
                    <a:pt x="2945" y="12519"/>
                  </a:lnTo>
                  <a:lnTo>
                    <a:pt x="2700" y="12431"/>
                  </a:lnTo>
                  <a:lnTo>
                    <a:pt x="2397" y="12375"/>
                  </a:lnTo>
                  <a:lnTo>
                    <a:pt x="2152" y="12331"/>
                  </a:lnTo>
                  <a:lnTo>
                    <a:pt x="1888" y="12309"/>
                  </a:lnTo>
                  <a:lnTo>
                    <a:pt x="1642" y="12309"/>
                  </a:lnTo>
                  <a:lnTo>
                    <a:pt x="1397" y="12331"/>
                  </a:lnTo>
                  <a:lnTo>
                    <a:pt x="1170" y="12397"/>
                  </a:lnTo>
                  <a:lnTo>
                    <a:pt x="962" y="12453"/>
                  </a:lnTo>
                  <a:lnTo>
                    <a:pt x="774" y="12563"/>
                  </a:lnTo>
                  <a:lnTo>
                    <a:pt x="623" y="12684"/>
                  </a:lnTo>
                  <a:lnTo>
                    <a:pt x="528" y="12838"/>
                  </a:lnTo>
                  <a:lnTo>
                    <a:pt x="453" y="13026"/>
                  </a:lnTo>
                  <a:lnTo>
                    <a:pt x="339" y="13477"/>
                  </a:lnTo>
                  <a:lnTo>
                    <a:pt x="226" y="13984"/>
                  </a:lnTo>
                  <a:lnTo>
                    <a:pt x="151" y="14535"/>
                  </a:lnTo>
                  <a:lnTo>
                    <a:pt x="113" y="15075"/>
                  </a:lnTo>
                  <a:lnTo>
                    <a:pt x="113" y="15626"/>
                  </a:lnTo>
                  <a:lnTo>
                    <a:pt x="151" y="16133"/>
                  </a:lnTo>
                  <a:lnTo>
                    <a:pt x="188" y="16376"/>
                  </a:lnTo>
                  <a:lnTo>
                    <a:pt x="264" y="16585"/>
                  </a:lnTo>
                  <a:lnTo>
                    <a:pt x="339" y="16773"/>
                  </a:lnTo>
                  <a:lnTo>
                    <a:pt x="453" y="16938"/>
                  </a:lnTo>
                  <a:lnTo>
                    <a:pt x="1095" y="16883"/>
                  </a:lnTo>
                  <a:lnTo>
                    <a:pt x="1963" y="16795"/>
                  </a:lnTo>
                  <a:lnTo>
                    <a:pt x="2945" y="16751"/>
                  </a:lnTo>
                  <a:lnTo>
                    <a:pt x="3965" y="16706"/>
                  </a:lnTo>
                  <a:lnTo>
                    <a:pt x="5022" y="16684"/>
                  </a:lnTo>
                  <a:lnTo>
                    <a:pt x="5947" y="16684"/>
                  </a:lnTo>
                  <a:lnTo>
                    <a:pt x="6759" y="16706"/>
                  </a:lnTo>
                  <a:lnTo>
                    <a:pt x="7363" y="16751"/>
                  </a:lnTo>
                  <a:lnTo>
                    <a:pt x="7948" y="16839"/>
                  </a:lnTo>
                  <a:lnTo>
                    <a:pt x="8458" y="16916"/>
                  </a:lnTo>
                  <a:lnTo>
                    <a:pt x="8893" y="17026"/>
                  </a:lnTo>
                  <a:lnTo>
                    <a:pt x="9289" y="17158"/>
                  </a:lnTo>
                  <a:lnTo>
                    <a:pt x="9572" y="17280"/>
                  </a:lnTo>
                  <a:lnTo>
                    <a:pt x="9799" y="17412"/>
                  </a:lnTo>
                  <a:lnTo>
                    <a:pt x="9969" y="17555"/>
                  </a:lnTo>
                  <a:lnTo>
                    <a:pt x="10120" y="17687"/>
                  </a:lnTo>
                  <a:lnTo>
                    <a:pt x="10158" y="17831"/>
                  </a:lnTo>
                  <a:lnTo>
                    <a:pt x="10195" y="17974"/>
                  </a:lnTo>
                  <a:lnTo>
                    <a:pt x="10158" y="18128"/>
                  </a:lnTo>
                  <a:lnTo>
                    <a:pt x="10082" y="18271"/>
                  </a:lnTo>
                  <a:lnTo>
                    <a:pt x="9969" y="18426"/>
                  </a:lnTo>
                  <a:lnTo>
                    <a:pt x="9837" y="18569"/>
                  </a:lnTo>
                  <a:lnTo>
                    <a:pt x="9648" y="18701"/>
                  </a:lnTo>
                  <a:lnTo>
                    <a:pt x="9440" y="18822"/>
                  </a:lnTo>
                  <a:lnTo>
                    <a:pt x="9213" y="18999"/>
                  </a:lnTo>
                  <a:lnTo>
                    <a:pt x="9044" y="19186"/>
                  </a:lnTo>
                  <a:lnTo>
                    <a:pt x="8893" y="19395"/>
                  </a:lnTo>
                  <a:lnTo>
                    <a:pt x="8817" y="19627"/>
                  </a:lnTo>
                  <a:lnTo>
                    <a:pt x="8779" y="19858"/>
                  </a:lnTo>
                  <a:lnTo>
                    <a:pt x="8779" y="20112"/>
                  </a:lnTo>
                  <a:lnTo>
                    <a:pt x="8855" y="20354"/>
                  </a:lnTo>
                  <a:lnTo>
                    <a:pt x="8968" y="20586"/>
                  </a:lnTo>
                  <a:lnTo>
                    <a:pt x="9138" y="20817"/>
                  </a:lnTo>
                  <a:lnTo>
                    <a:pt x="9365" y="21026"/>
                  </a:lnTo>
                  <a:lnTo>
                    <a:pt x="9610" y="21192"/>
                  </a:lnTo>
                  <a:lnTo>
                    <a:pt x="9950" y="21368"/>
                  </a:lnTo>
                  <a:lnTo>
                    <a:pt x="10120" y="21445"/>
                  </a:lnTo>
                  <a:lnTo>
                    <a:pt x="10346" y="21511"/>
                  </a:lnTo>
                  <a:lnTo>
                    <a:pt x="10516" y="21555"/>
                  </a:lnTo>
                  <a:lnTo>
                    <a:pt x="10743" y="21600"/>
                  </a:lnTo>
                  <a:lnTo>
                    <a:pt x="10988" y="21644"/>
                  </a:lnTo>
                  <a:lnTo>
                    <a:pt x="11215" y="21666"/>
                  </a:lnTo>
                  <a:lnTo>
                    <a:pt x="11498" y="21666"/>
                  </a:lnTo>
                  <a:lnTo>
                    <a:pt x="11762" y="21666"/>
                  </a:lnTo>
                  <a:lnTo>
                    <a:pt x="12253" y="21644"/>
                  </a:lnTo>
                  <a:lnTo>
                    <a:pt x="12763" y="21577"/>
                  </a:lnTo>
                  <a:lnTo>
                    <a:pt x="13197" y="21467"/>
                  </a:lnTo>
                  <a:lnTo>
                    <a:pt x="13556" y="21346"/>
                  </a:lnTo>
                  <a:lnTo>
                    <a:pt x="13896" y="21192"/>
                  </a:lnTo>
                  <a:lnTo>
                    <a:pt x="14179" y="21026"/>
                  </a:lnTo>
                  <a:lnTo>
                    <a:pt x="14444" y="20839"/>
                  </a:lnTo>
                  <a:lnTo>
                    <a:pt x="14576" y="20641"/>
                  </a:lnTo>
                  <a:lnTo>
                    <a:pt x="14727" y="20431"/>
                  </a:lnTo>
                  <a:lnTo>
                    <a:pt x="14765" y="20200"/>
                  </a:lnTo>
                  <a:lnTo>
                    <a:pt x="14802" y="19991"/>
                  </a:lnTo>
                  <a:lnTo>
                    <a:pt x="14727" y="19759"/>
                  </a:lnTo>
                  <a:lnTo>
                    <a:pt x="14613" y="19550"/>
                  </a:lnTo>
                  <a:lnTo>
                    <a:pt x="14444" y="19307"/>
                  </a:lnTo>
                  <a:lnTo>
                    <a:pt x="14217" y="19098"/>
                  </a:lnTo>
                  <a:lnTo>
                    <a:pt x="13934" y="18911"/>
                  </a:lnTo>
                  <a:lnTo>
                    <a:pt x="13669" y="18745"/>
                  </a:lnTo>
                  <a:lnTo>
                    <a:pt x="13462" y="18547"/>
                  </a:lnTo>
                  <a:lnTo>
                    <a:pt x="13311" y="18337"/>
                  </a:lnTo>
                  <a:lnTo>
                    <a:pt x="13197" y="18150"/>
                  </a:lnTo>
                  <a:lnTo>
                    <a:pt x="13122" y="17941"/>
                  </a:lnTo>
                  <a:lnTo>
                    <a:pt x="13122" y="17720"/>
                  </a:lnTo>
                  <a:lnTo>
                    <a:pt x="13122" y="17533"/>
                  </a:lnTo>
                  <a:lnTo>
                    <a:pt x="13197" y="17346"/>
                  </a:lnTo>
                  <a:lnTo>
                    <a:pt x="13273" y="17158"/>
                  </a:lnTo>
                  <a:lnTo>
                    <a:pt x="13386" y="16982"/>
                  </a:lnTo>
                  <a:lnTo>
                    <a:pt x="13537" y="16839"/>
                  </a:lnTo>
                  <a:lnTo>
                    <a:pt x="13707" y="16706"/>
                  </a:lnTo>
                  <a:lnTo>
                    <a:pt x="13896" y="16607"/>
                  </a:lnTo>
                  <a:lnTo>
                    <a:pt x="14104" y="16519"/>
                  </a:lnTo>
                  <a:lnTo>
                    <a:pt x="14330" y="16453"/>
                  </a:lnTo>
                  <a:lnTo>
                    <a:pt x="14538" y="16431"/>
                  </a:lnTo>
                  <a:lnTo>
                    <a:pt x="14897" y="16453"/>
                  </a:lnTo>
                  <a:lnTo>
                    <a:pt x="15406" y="16497"/>
                  </a:lnTo>
                  <a:lnTo>
                    <a:pt x="16105" y="16541"/>
                  </a:lnTo>
                  <a:lnTo>
                    <a:pt x="16898" y="16607"/>
                  </a:lnTo>
                  <a:lnTo>
                    <a:pt x="17804" y="16651"/>
                  </a:lnTo>
                  <a:lnTo>
                    <a:pt x="18786" y="16684"/>
                  </a:lnTo>
                  <a:lnTo>
                    <a:pt x="19844" y="16728"/>
                  </a:lnTo>
                  <a:lnTo>
                    <a:pt x="20920" y="16751"/>
                  </a:lnTo>
                  <a:lnTo>
                    <a:pt x="21109" y="16497"/>
                  </a:lnTo>
                  <a:lnTo>
                    <a:pt x="21241" y="16222"/>
                  </a:lnTo>
                  <a:lnTo>
                    <a:pt x="21392" y="15946"/>
                  </a:lnTo>
                  <a:lnTo>
                    <a:pt x="21467" y="15648"/>
                  </a:lnTo>
                  <a:lnTo>
                    <a:pt x="21543" y="15351"/>
                  </a:lnTo>
                  <a:lnTo>
                    <a:pt x="21618" y="15042"/>
                  </a:lnTo>
                  <a:lnTo>
                    <a:pt x="21618" y="14745"/>
                  </a:lnTo>
                  <a:lnTo>
                    <a:pt x="21618" y="14447"/>
                  </a:lnTo>
                  <a:lnTo>
                    <a:pt x="21618" y="14150"/>
                  </a:lnTo>
                  <a:lnTo>
                    <a:pt x="21581" y="13852"/>
                  </a:lnTo>
                  <a:lnTo>
                    <a:pt x="21505" y="13577"/>
                  </a:lnTo>
                  <a:lnTo>
                    <a:pt x="21430" y="13301"/>
                  </a:lnTo>
                  <a:lnTo>
                    <a:pt x="21354" y="13048"/>
                  </a:lnTo>
                  <a:lnTo>
                    <a:pt x="21241" y="12816"/>
                  </a:lnTo>
                  <a:lnTo>
                    <a:pt x="21146" y="12607"/>
                  </a:lnTo>
                  <a:lnTo>
                    <a:pt x="21033" y="12431"/>
                  </a:lnTo>
                  <a:lnTo>
                    <a:pt x="20920" y="12265"/>
                  </a:lnTo>
                  <a:lnTo>
                    <a:pt x="20769" y="12144"/>
                  </a:lnTo>
                  <a:lnTo>
                    <a:pt x="20637" y="12034"/>
                  </a:lnTo>
                  <a:lnTo>
                    <a:pt x="20486" y="11946"/>
                  </a:lnTo>
                  <a:lnTo>
                    <a:pt x="20297" y="11891"/>
                  </a:lnTo>
                  <a:lnTo>
                    <a:pt x="20165" y="11846"/>
                  </a:lnTo>
                  <a:lnTo>
                    <a:pt x="19976" y="11824"/>
                  </a:lnTo>
                  <a:lnTo>
                    <a:pt x="19806" y="11802"/>
                  </a:lnTo>
                  <a:lnTo>
                    <a:pt x="19390" y="11824"/>
                  </a:lnTo>
                  <a:lnTo>
                    <a:pt x="18956" y="11891"/>
                  </a:lnTo>
                  <a:lnTo>
                    <a:pt x="18503" y="11968"/>
                  </a:lnTo>
                  <a:lnTo>
                    <a:pt x="17993" y="12078"/>
                  </a:lnTo>
                  <a:lnTo>
                    <a:pt x="17653" y="12144"/>
                  </a:lnTo>
                  <a:lnTo>
                    <a:pt x="17332" y="12199"/>
                  </a:lnTo>
                  <a:lnTo>
                    <a:pt x="17049" y="12221"/>
                  </a:lnTo>
                  <a:lnTo>
                    <a:pt x="16747" y="12243"/>
                  </a:lnTo>
                  <a:lnTo>
                    <a:pt x="16464" y="12243"/>
                  </a:lnTo>
                  <a:lnTo>
                    <a:pt x="16218" y="12243"/>
                  </a:lnTo>
                  <a:lnTo>
                    <a:pt x="15992" y="12221"/>
                  </a:lnTo>
                  <a:lnTo>
                    <a:pt x="15746" y="12199"/>
                  </a:lnTo>
                  <a:lnTo>
                    <a:pt x="15520" y="12155"/>
                  </a:lnTo>
                  <a:lnTo>
                    <a:pt x="15350" y="12122"/>
                  </a:lnTo>
                  <a:lnTo>
                    <a:pt x="15161" y="12056"/>
                  </a:lnTo>
                  <a:lnTo>
                    <a:pt x="14972" y="11990"/>
                  </a:lnTo>
                  <a:lnTo>
                    <a:pt x="14689" y="11846"/>
                  </a:lnTo>
                  <a:lnTo>
                    <a:pt x="14444" y="11670"/>
                  </a:lnTo>
                  <a:lnTo>
                    <a:pt x="14255" y="11483"/>
                  </a:lnTo>
                  <a:lnTo>
                    <a:pt x="14104" y="11295"/>
                  </a:lnTo>
                  <a:lnTo>
                    <a:pt x="14028" y="11086"/>
                  </a:lnTo>
                  <a:lnTo>
                    <a:pt x="13972" y="10888"/>
                  </a:lnTo>
                  <a:lnTo>
                    <a:pt x="13972" y="10700"/>
                  </a:lnTo>
                  <a:lnTo>
                    <a:pt x="14009" y="10513"/>
                  </a:lnTo>
                  <a:lnTo>
                    <a:pt x="14066" y="10359"/>
                  </a:lnTo>
                  <a:lnTo>
                    <a:pt x="14179" y="10215"/>
                  </a:lnTo>
                  <a:lnTo>
                    <a:pt x="14406" y="10006"/>
                  </a:lnTo>
                  <a:lnTo>
                    <a:pt x="14651" y="9830"/>
                  </a:lnTo>
                  <a:lnTo>
                    <a:pt x="14878" y="9686"/>
                  </a:lnTo>
                  <a:lnTo>
                    <a:pt x="15123" y="9554"/>
                  </a:lnTo>
                  <a:lnTo>
                    <a:pt x="15350" y="9477"/>
                  </a:lnTo>
                  <a:lnTo>
                    <a:pt x="15558" y="9411"/>
                  </a:lnTo>
                  <a:lnTo>
                    <a:pt x="15803" y="9345"/>
                  </a:lnTo>
                  <a:lnTo>
                    <a:pt x="16030" y="9323"/>
                  </a:lnTo>
                  <a:lnTo>
                    <a:pt x="16256" y="9301"/>
                  </a:lnTo>
                  <a:lnTo>
                    <a:pt x="16464" y="9323"/>
                  </a:lnTo>
                  <a:lnTo>
                    <a:pt x="16690" y="9345"/>
                  </a:lnTo>
                  <a:lnTo>
                    <a:pt x="16898" y="9367"/>
                  </a:lnTo>
                  <a:lnTo>
                    <a:pt x="17332" y="9477"/>
                  </a:lnTo>
                  <a:lnTo>
                    <a:pt x="17767" y="9598"/>
                  </a:lnTo>
                  <a:lnTo>
                    <a:pt x="18163" y="9731"/>
                  </a:lnTo>
                  <a:lnTo>
                    <a:pt x="18597" y="9874"/>
                  </a:lnTo>
                  <a:lnTo>
                    <a:pt x="18994" y="10006"/>
                  </a:lnTo>
                  <a:lnTo>
                    <a:pt x="19428" y="10083"/>
                  </a:lnTo>
                  <a:lnTo>
                    <a:pt x="19617" y="10127"/>
                  </a:lnTo>
                  <a:lnTo>
                    <a:pt x="19844" y="10149"/>
                  </a:lnTo>
                  <a:lnTo>
                    <a:pt x="20013" y="10149"/>
                  </a:lnTo>
                  <a:lnTo>
                    <a:pt x="20240" y="10127"/>
                  </a:lnTo>
                  <a:lnTo>
                    <a:pt x="20410" y="10105"/>
                  </a:lnTo>
                  <a:lnTo>
                    <a:pt x="20637" y="10061"/>
                  </a:lnTo>
                  <a:lnTo>
                    <a:pt x="20844" y="9984"/>
                  </a:lnTo>
                  <a:lnTo>
                    <a:pt x="21033" y="9896"/>
                  </a:lnTo>
                  <a:lnTo>
                    <a:pt x="21146" y="9830"/>
                  </a:lnTo>
                  <a:lnTo>
                    <a:pt x="21203" y="9753"/>
                  </a:lnTo>
                  <a:lnTo>
                    <a:pt x="21279" y="9642"/>
                  </a:lnTo>
                  <a:lnTo>
                    <a:pt x="21354" y="9521"/>
                  </a:lnTo>
                  <a:lnTo>
                    <a:pt x="21430" y="9246"/>
                  </a:lnTo>
                  <a:lnTo>
                    <a:pt x="21430" y="8904"/>
                  </a:lnTo>
                  <a:lnTo>
                    <a:pt x="21430" y="8540"/>
                  </a:lnTo>
                  <a:lnTo>
                    <a:pt x="21392" y="8144"/>
                  </a:lnTo>
                  <a:lnTo>
                    <a:pt x="21354" y="7714"/>
                  </a:lnTo>
                  <a:lnTo>
                    <a:pt x="21279" y="7295"/>
                  </a:lnTo>
                  <a:lnTo>
                    <a:pt x="21146" y="6446"/>
                  </a:lnTo>
                  <a:lnTo>
                    <a:pt x="20995" y="5686"/>
                  </a:lnTo>
                  <a:lnTo>
                    <a:pt x="20958" y="5366"/>
                  </a:lnTo>
                  <a:lnTo>
                    <a:pt x="20958" y="5091"/>
                  </a:lnTo>
                  <a:lnTo>
                    <a:pt x="20958" y="4860"/>
                  </a:lnTo>
                  <a:lnTo>
                    <a:pt x="21033" y="4716"/>
                  </a:lnTo>
                  <a:lnTo>
                    <a:pt x="20637" y="4860"/>
                  </a:lnTo>
                  <a:lnTo>
                    <a:pt x="20127" y="4992"/>
                  </a:lnTo>
                  <a:lnTo>
                    <a:pt x="19617" y="5069"/>
                  </a:lnTo>
                  <a:lnTo>
                    <a:pt x="19032" y="5157"/>
                  </a:lnTo>
                  <a:lnTo>
                    <a:pt x="18465" y="5201"/>
                  </a:lnTo>
                  <a:lnTo>
                    <a:pt x="17842" y="5245"/>
                  </a:lnTo>
                  <a:lnTo>
                    <a:pt x="17219" y="5267"/>
                  </a:lnTo>
                  <a:lnTo>
                    <a:pt x="16615" y="5267"/>
                  </a:lnTo>
                  <a:lnTo>
                    <a:pt x="15992" y="5245"/>
                  </a:lnTo>
                  <a:lnTo>
                    <a:pt x="15369" y="5201"/>
                  </a:lnTo>
                  <a:lnTo>
                    <a:pt x="14840" y="5157"/>
                  </a:lnTo>
                  <a:lnTo>
                    <a:pt x="14293" y="5091"/>
                  </a:lnTo>
                  <a:lnTo>
                    <a:pt x="13783" y="5014"/>
                  </a:lnTo>
                  <a:lnTo>
                    <a:pt x="13386" y="4926"/>
                  </a:lnTo>
                  <a:lnTo>
                    <a:pt x="13027" y="4815"/>
                  </a:lnTo>
                  <a:lnTo>
                    <a:pt x="12725" y="4716"/>
                  </a:lnTo>
                  <a:lnTo>
                    <a:pt x="12480" y="4606"/>
                  </a:lnTo>
                  <a:lnTo>
                    <a:pt x="12291" y="4496"/>
                  </a:lnTo>
                  <a:lnTo>
                    <a:pt x="12197" y="4397"/>
                  </a:lnTo>
                  <a:lnTo>
                    <a:pt x="12083" y="4286"/>
                  </a:lnTo>
                  <a:lnTo>
                    <a:pt x="12046" y="4187"/>
                  </a:lnTo>
                  <a:lnTo>
                    <a:pt x="12008" y="4077"/>
                  </a:lnTo>
                  <a:lnTo>
                    <a:pt x="12046" y="3967"/>
                  </a:lnTo>
                  <a:lnTo>
                    <a:pt x="12121" y="3868"/>
                  </a:lnTo>
                  <a:lnTo>
                    <a:pt x="12197" y="3735"/>
                  </a:lnTo>
                  <a:lnTo>
                    <a:pt x="12291" y="3614"/>
                  </a:lnTo>
                  <a:lnTo>
                    <a:pt x="12442" y="3482"/>
                  </a:lnTo>
                  <a:lnTo>
                    <a:pt x="12631" y="3361"/>
                  </a:lnTo>
                  <a:lnTo>
                    <a:pt x="13065" y="3085"/>
                  </a:lnTo>
                  <a:lnTo>
                    <a:pt x="13537" y="2766"/>
                  </a:lnTo>
                  <a:lnTo>
                    <a:pt x="13783" y="2578"/>
                  </a:lnTo>
                  <a:lnTo>
                    <a:pt x="13934" y="2380"/>
                  </a:lnTo>
                  <a:lnTo>
                    <a:pt x="14028" y="2171"/>
                  </a:lnTo>
                  <a:lnTo>
                    <a:pt x="14104" y="1961"/>
                  </a:lnTo>
                  <a:lnTo>
                    <a:pt x="14104" y="1730"/>
                  </a:lnTo>
                  <a:lnTo>
                    <a:pt x="14066" y="1498"/>
                  </a:lnTo>
                  <a:lnTo>
                    <a:pt x="13972" y="1267"/>
                  </a:lnTo>
                  <a:lnTo>
                    <a:pt x="13820" y="1057"/>
                  </a:lnTo>
                  <a:lnTo>
                    <a:pt x="13594" y="837"/>
                  </a:lnTo>
                  <a:lnTo>
                    <a:pt x="13386" y="628"/>
                  </a:lnTo>
                  <a:lnTo>
                    <a:pt x="13103" y="462"/>
                  </a:lnTo>
                  <a:lnTo>
                    <a:pt x="12763" y="308"/>
                  </a:lnTo>
                  <a:lnTo>
                    <a:pt x="12404" y="187"/>
                  </a:lnTo>
                  <a:lnTo>
                    <a:pt x="12008" y="77"/>
                  </a:lnTo>
                  <a:lnTo>
                    <a:pt x="11574" y="33"/>
                  </a:lnTo>
                  <a:lnTo>
                    <a:pt x="11102" y="11"/>
                  </a:lnTo>
                  <a:lnTo>
                    <a:pt x="10667" y="11"/>
                  </a:lnTo>
                  <a:lnTo>
                    <a:pt x="10233" y="77"/>
                  </a:lnTo>
                  <a:lnTo>
                    <a:pt x="9837" y="187"/>
                  </a:lnTo>
                  <a:lnTo>
                    <a:pt x="9440" y="286"/>
                  </a:lnTo>
                  <a:lnTo>
                    <a:pt x="9062" y="462"/>
                  </a:lnTo>
                  <a:lnTo>
                    <a:pt x="8741" y="628"/>
                  </a:lnTo>
                  <a:lnTo>
                    <a:pt x="8458" y="815"/>
                  </a:lnTo>
                  <a:lnTo>
                    <a:pt x="8232" y="1035"/>
                  </a:lnTo>
                  <a:lnTo>
                    <a:pt x="8062" y="1245"/>
                  </a:lnTo>
                  <a:lnTo>
                    <a:pt x="7911" y="1476"/>
                  </a:lnTo>
                  <a:lnTo>
                    <a:pt x="7835" y="1708"/>
                  </a:lnTo>
                  <a:lnTo>
                    <a:pt x="7797" y="1961"/>
                  </a:lnTo>
                  <a:lnTo>
                    <a:pt x="7835" y="2193"/>
                  </a:lnTo>
                  <a:lnTo>
                    <a:pt x="7948" y="2402"/>
                  </a:lnTo>
                  <a:lnTo>
                    <a:pt x="8062" y="2534"/>
                  </a:lnTo>
                  <a:lnTo>
                    <a:pt x="8175" y="2644"/>
                  </a:lnTo>
                  <a:lnTo>
                    <a:pt x="8269" y="2744"/>
                  </a:lnTo>
                  <a:lnTo>
                    <a:pt x="8420" y="2832"/>
                  </a:lnTo>
                  <a:lnTo>
                    <a:pt x="8704" y="3019"/>
                  </a:lnTo>
                  <a:lnTo>
                    <a:pt x="8968" y="3206"/>
                  </a:lnTo>
                  <a:lnTo>
                    <a:pt x="9138" y="3405"/>
                  </a:lnTo>
                  <a:lnTo>
                    <a:pt x="9327" y="3570"/>
                  </a:lnTo>
                  <a:lnTo>
                    <a:pt x="9440" y="3735"/>
                  </a:lnTo>
                  <a:lnTo>
                    <a:pt x="9516" y="3890"/>
                  </a:lnTo>
                  <a:lnTo>
                    <a:pt x="9534" y="4033"/>
                  </a:lnTo>
                  <a:lnTo>
                    <a:pt x="9534" y="4165"/>
                  </a:lnTo>
                  <a:lnTo>
                    <a:pt x="9516" y="4286"/>
                  </a:lnTo>
                  <a:lnTo>
                    <a:pt x="9440" y="4397"/>
                  </a:lnTo>
                  <a:lnTo>
                    <a:pt x="9327" y="4496"/>
                  </a:lnTo>
                  <a:lnTo>
                    <a:pt x="9176" y="4562"/>
                  </a:lnTo>
                  <a:lnTo>
                    <a:pt x="9006" y="4628"/>
                  </a:lnTo>
                  <a:lnTo>
                    <a:pt x="8779" y="4694"/>
                  </a:lnTo>
                  <a:lnTo>
                    <a:pt x="8534" y="4716"/>
                  </a:lnTo>
                  <a:lnTo>
                    <a:pt x="8232" y="4716"/>
                  </a:lnTo>
                  <a:lnTo>
                    <a:pt x="7118" y="4738"/>
                  </a:lnTo>
                  <a:lnTo>
                    <a:pt x="5947" y="4771"/>
                  </a:lnTo>
                  <a:lnTo>
                    <a:pt x="4795" y="4815"/>
                  </a:lnTo>
                  <a:lnTo>
                    <a:pt x="3681" y="4860"/>
                  </a:lnTo>
                  <a:lnTo>
                    <a:pt x="2662" y="4882"/>
                  </a:lnTo>
                  <a:lnTo>
                    <a:pt x="1755" y="4882"/>
                  </a:lnTo>
                  <a:lnTo>
                    <a:pt x="1359" y="4860"/>
                  </a:lnTo>
                  <a:lnTo>
                    <a:pt x="981" y="4837"/>
                  </a:lnTo>
                  <a:lnTo>
                    <a:pt x="698" y="4771"/>
                  </a:lnTo>
                  <a:lnTo>
                    <a:pt x="453" y="4716"/>
                  </a:lnTo>
                  <a:lnTo>
                    <a:pt x="453" y="5322"/>
                  </a:lnTo>
                  <a:lnTo>
                    <a:pt x="453" y="6083"/>
                  </a:lnTo>
                  <a:lnTo>
                    <a:pt x="453" y="6909"/>
                  </a:lnTo>
                  <a:lnTo>
                    <a:pt x="453" y="7780"/>
                  </a:lnTo>
                  <a:lnTo>
                    <a:pt x="453" y="8606"/>
                  </a:lnTo>
                  <a:lnTo>
                    <a:pt x="453" y="9345"/>
                  </a:lnTo>
                  <a:lnTo>
                    <a:pt x="453" y="9918"/>
                  </a:lnTo>
                  <a:lnTo>
                    <a:pt x="453" y="10282"/>
                  </a:lnTo>
                  <a:lnTo>
                    <a:pt x="490" y="10381"/>
                  </a:lnTo>
                  <a:lnTo>
                    <a:pt x="547" y="10491"/>
                  </a:lnTo>
                  <a:lnTo>
                    <a:pt x="660" y="10590"/>
                  </a:lnTo>
                  <a:lnTo>
                    <a:pt x="811" y="10700"/>
                  </a:lnTo>
                  <a:lnTo>
                    <a:pt x="981" y="10811"/>
                  </a:lnTo>
                  <a:lnTo>
                    <a:pt x="1208" y="10888"/>
                  </a:lnTo>
                  <a:lnTo>
                    <a:pt x="1453" y="10954"/>
                  </a:lnTo>
                  <a:lnTo>
                    <a:pt x="1718" y="11020"/>
                  </a:lnTo>
                  <a:lnTo>
                    <a:pt x="1963" y="11064"/>
                  </a:lnTo>
                  <a:lnTo>
                    <a:pt x="2265" y="11086"/>
                  </a:lnTo>
                  <a:lnTo>
                    <a:pt x="2548" y="11064"/>
                  </a:lnTo>
                  <a:lnTo>
                    <a:pt x="2794" y="11042"/>
                  </a:lnTo>
                  <a:lnTo>
                    <a:pt x="3096" y="10976"/>
                  </a:lnTo>
                  <a:lnTo>
                    <a:pt x="3341" y="10888"/>
                  </a:lnTo>
                  <a:lnTo>
                    <a:pt x="3606" y="10766"/>
                  </a:lnTo>
                  <a:lnTo>
                    <a:pt x="3813" y="10590"/>
                  </a:lnTo>
                  <a:close/>
                </a:path>
              </a:pathLst>
            </a:custGeom>
            <a:solidFill>
              <a:srgbClr val="D8EBB3"/>
            </a:solidFill>
            <a:ln w="28575">
              <a:solidFill>
                <a:srgbClr val="000000"/>
              </a:solidFill>
              <a:miter lim="800000"/>
              <a:headEnd/>
              <a:tailEnd/>
            </a:ln>
          </p:spPr>
          <p:txBody>
            <a:bodyPr/>
            <a:lstStyle/>
            <a:p>
              <a:r>
                <a:rPr lang="en-US" sz="3200" dirty="0" smtClean="0">
                  <a:solidFill>
                    <a:srgbClr val="0000FF"/>
                  </a:solidFill>
                </a:rPr>
                <a:t>P</a:t>
              </a:r>
              <a:endParaRPr lang="en-US" sz="3200" dirty="0">
                <a:solidFill>
                  <a:srgbClr val="0000FF"/>
                </a:solidFill>
              </a:endParaRPr>
            </a:p>
          </p:txBody>
        </p:sp>
        <p:sp>
          <p:nvSpPr>
            <p:cNvPr id="27657" name="Puzzle1"/>
            <p:cNvSpPr>
              <a:spLocks noEditPoints="1" noChangeArrowheads="1"/>
            </p:cNvSpPr>
            <p:nvPr/>
          </p:nvSpPr>
          <p:spPr bwMode="auto">
            <a:xfrm>
              <a:off x="1824" y="1091"/>
              <a:ext cx="1800" cy="105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6084 w 21600"/>
                <a:gd name="T25" fmla="*/ 2569 h 21600"/>
                <a:gd name="T26" fmla="*/ 16128 w 21600"/>
                <a:gd name="T27" fmla="*/ 19545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0" y="20836"/>
                  </a:moveTo>
                  <a:lnTo>
                    <a:pt x="9528" y="20836"/>
                  </a:lnTo>
                  <a:lnTo>
                    <a:pt x="9686" y="20762"/>
                  </a:lnTo>
                  <a:lnTo>
                    <a:pt x="9810" y="20687"/>
                  </a:lnTo>
                  <a:lnTo>
                    <a:pt x="9922" y="20575"/>
                  </a:lnTo>
                  <a:lnTo>
                    <a:pt x="10012" y="20426"/>
                  </a:lnTo>
                  <a:lnTo>
                    <a:pt x="10068" y="20296"/>
                  </a:lnTo>
                  <a:lnTo>
                    <a:pt x="10113" y="20110"/>
                  </a:lnTo>
                  <a:lnTo>
                    <a:pt x="10136" y="19905"/>
                  </a:lnTo>
                  <a:lnTo>
                    <a:pt x="10136" y="19682"/>
                  </a:lnTo>
                  <a:lnTo>
                    <a:pt x="10113" y="19440"/>
                  </a:lnTo>
                  <a:lnTo>
                    <a:pt x="10068" y="19142"/>
                  </a:lnTo>
                  <a:lnTo>
                    <a:pt x="10012" y="18900"/>
                  </a:lnTo>
                  <a:lnTo>
                    <a:pt x="9900" y="18620"/>
                  </a:lnTo>
                  <a:lnTo>
                    <a:pt x="9787" y="18285"/>
                  </a:lnTo>
                  <a:lnTo>
                    <a:pt x="9641" y="17968"/>
                  </a:lnTo>
                  <a:lnTo>
                    <a:pt x="9472" y="17652"/>
                  </a:lnTo>
                  <a:lnTo>
                    <a:pt x="9382" y="17466"/>
                  </a:lnTo>
                  <a:lnTo>
                    <a:pt x="9315" y="17298"/>
                  </a:lnTo>
                  <a:lnTo>
                    <a:pt x="9258" y="17112"/>
                  </a:lnTo>
                  <a:lnTo>
                    <a:pt x="9191" y="16926"/>
                  </a:lnTo>
                  <a:lnTo>
                    <a:pt x="9123" y="16535"/>
                  </a:lnTo>
                  <a:lnTo>
                    <a:pt x="9101" y="16144"/>
                  </a:lnTo>
                  <a:lnTo>
                    <a:pt x="9101" y="15753"/>
                  </a:lnTo>
                  <a:lnTo>
                    <a:pt x="9168" y="15362"/>
                  </a:lnTo>
                  <a:lnTo>
                    <a:pt x="9236" y="14971"/>
                  </a:lnTo>
                  <a:lnTo>
                    <a:pt x="9360" y="14580"/>
                  </a:lnTo>
                  <a:lnTo>
                    <a:pt x="9495" y="14244"/>
                  </a:lnTo>
                  <a:lnTo>
                    <a:pt x="9663" y="13891"/>
                  </a:lnTo>
                  <a:lnTo>
                    <a:pt x="9855" y="13611"/>
                  </a:lnTo>
                  <a:lnTo>
                    <a:pt x="10068" y="13351"/>
                  </a:lnTo>
                  <a:lnTo>
                    <a:pt x="10293" y="13146"/>
                  </a:lnTo>
                  <a:lnTo>
                    <a:pt x="10552" y="12997"/>
                  </a:lnTo>
                  <a:lnTo>
                    <a:pt x="10811" y="12885"/>
                  </a:lnTo>
                  <a:lnTo>
                    <a:pt x="11069" y="12866"/>
                  </a:lnTo>
                  <a:lnTo>
                    <a:pt x="11351" y="12885"/>
                  </a:lnTo>
                  <a:lnTo>
                    <a:pt x="11610" y="12997"/>
                  </a:lnTo>
                  <a:lnTo>
                    <a:pt x="11846" y="13183"/>
                  </a:lnTo>
                  <a:lnTo>
                    <a:pt x="12060" y="13388"/>
                  </a:lnTo>
                  <a:lnTo>
                    <a:pt x="12251" y="13648"/>
                  </a:lnTo>
                  <a:lnTo>
                    <a:pt x="12419" y="13928"/>
                  </a:lnTo>
                  <a:lnTo>
                    <a:pt x="12555" y="14244"/>
                  </a:lnTo>
                  <a:lnTo>
                    <a:pt x="12690" y="14617"/>
                  </a:lnTo>
                  <a:lnTo>
                    <a:pt x="12768" y="15008"/>
                  </a:lnTo>
                  <a:lnTo>
                    <a:pt x="12836" y="15399"/>
                  </a:lnTo>
                  <a:lnTo>
                    <a:pt x="12858" y="15753"/>
                  </a:lnTo>
                  <a:lnTo>
                    <a:pt x="12858" y="16144"/>
                  </a:lnTo>
                  <a:lnTo>
                    <a:pt x="12813" y="16535"/>
                  </a:lnTo>
                  <a:lnTo>
                    <a:pt x="12746" y="16888"/>
                  </a:lnTo>
                  <a:lnTo>
                    <a:pt x="12667" y="17224"/>
                  </a:lnTo>
                  <a:lnTo>
                    <a:pt x="12510" y="17503"/>
                  </a:lnTo>
                  <a:lnTo>
                    <a:pt x="12228" y="18043"/>
                  </a:lnTo>
                  <a:lnTo>
                    <a:pt x="11970" y="18546"/>
                  </a:lnTo>
                  <a:lnTo>
                    <a:pt x="11868" y="18751"/>
                  </a:lnTo>
                  <a:lnTo>
                    <a:pt x="11778" y="18974"/>
                  </a:lnTo>
                  <a:lnTo>
                    <a:pt x="11711" y="19179"/>
                  </a:lnTo>
                  <a:lnTo>
                    <a:pt x="11666" y="19365"/>
                  </a:lnTo>
                  <a:lnTo>
                    <a:pt x="11632" y="19570"/>
                  </a:lnTo>
                  <a:lnTo>
                    <a:pt x="11632" y="19756"/>
                  </a:lnTo>
                  <a:lnTo>
                    <a:pt x="11632" y="19942"/>
                  </a:lnTo>
                  <a:lnTo>
                    <a:pt x="11643" y="20110"/>
                  </a:lnTo>
                  <a:lnTo>
                    <a:pt x="11711" y="20296"/>
                  </a:lnTo>
                  <a:lnTo>
                    <a:pt x="11801" y="20464"/>
                  </a:lnTo>
                  <a:lnTo>
                    <a:pt x="11891" y="20650"/>
                  </a:lnTo>
                  <a:lnTo>
                    <a:pt x="12037" y="20836"/>
                  </a:lnTo>
                  <a:lnTo>
                    <a:pt x="12206" y="21004"/>
                  </a:lnTo>
                  <a:lnTo>
                    <a:pt x="12419" y="21190"/>
                  </a:lnTo>
                  <a:lnTo>
                    <a:pt x="12667" y="21320"/>
                  </a:lnTo>
                  <a:lnTo>
                    <a:pt x="12960" y="21432"/>
                  </a:lnTo>
                  <a:lnTo>
                    <a:pt x="13286" y="21544"/>
                  </a:lnTo>
                  <a:lnTo>
                    <a:pt x="13612" y="21655"/>
                  </a:lnTo>
                  <a:lnTo>
                    <a:pt x="13983" y="21693"/>
                  </a:lnTo>
                  <a:lnTo>
                    <a:pt x="14343" y="21730"/>
                  </a:lnTo>
                  <a:lnTo>
                    <a:pt x="14715" y="21730"/>
                  </a:lnTo>
                  <a:lnTo>
                    <a:pt x="15075" y="21730"/>
                  </a:lnTo>
                  <a:lnTo>
                    <a:pt x="15446" y="21655"/>
                  </a:lnTo>
                  <a:lnTo>
                    <a:pt x="15794" y="21581"/>
                  </a:lnTo>
                  <a:lnTo>
                    <a:pt x="16132" y="21432"/>
                  </a:lnTo>
                  <a:lnTo>
                    <a:pt x="16458" y="21302"/>
                  </a:lnTo>
                  <a:lnTo>
                    <a:pt x="16740" y="21078"/>
                  </a:lnTo>
                  <a:lnTo>
                    <a:pt x="16976" y="20836"/>
                  </a:lnTo>
                  <a:lnTo>
                    <a:pt x="17043" y="20650"/>
                  </a:lnTo>
                  <a:lnTo>
                    <a:pt x="17088" y="20426"/>
                  </a:lnTo>
                  <a:lnTo>
                    <a:pt x="17133" y="20222"/>
                  </a:lnTo>
                  <a:lnTo>
                    <a:pt x="17156" y="19980"/>
                  </a:lnTo>
                  <a:lnTo>
                    <a:pt x="17167" y="19477"/>
                  </a:lnTo>
                  <a:lnTo>
                    <a:pt x="17167" y="18974"/>
                  </a:lnTo>
                  <a:lnTo>
                    <a:pt x="17156" y="18397"/>
                  </a:lnTo>
                  <a:lnTo>
                    <a:pt x="17111" y="17820"/>
                  </a:lnTo>
                  <a:lnTo>
                    <a:pt x="17066" y="17261"/>
                  </a:lnTo>
                  <a:lnTo>
                    <a:pt x="16998" y="16646"/>
                  </a:lnTo>
                  <a:lnTo>
                    <a:pt x="16852" y="15511"/>
                  </a:lnTo>
                  <a:lnTo>
                    <a:pt x="16740" y="14393"/>
                  </a:lnTo>
                  <a:lnTo>
                    <a:pt x="16717" y="13928"/>
                  </a:lnTo>
                  <a:lnTo>
                    <a:pt x="16695" y="13462"/>
                  </a:lnTo>
                  <a:lnTo>
                    <a:pt x="16717" y="13071"/>
                  </a:lnTo>
                  <a:lnTo>
                    <a:pt x="16785" y="12755"/>
                  </a:lnTo>
                  <a:lnTo>
                    <a:pt x="16852" y="12419"/>
                  </a:lnTo>
                  <a:lnTo>
                    <a:pt x="16953" y="12140"/>
                  </a:lnTo>
                  <a:lnTo>
                    <a:pt x="17088" y="11898"/>
                  </a:lnTo>
                  <a:lnTo>
                    <a:pt x="17212" y="11675"/>
                  </a:lnTo>
                  <a:lnTo>
                    <a:pt x="17370" y="11470"/>
                  </a:lnTo>
                  <a:lnTo>
                    <a:pt x="17516" y="11284"/>
                  </a:lnTo>
                  <a:lnTo>
                    <a:pt x="17696" y="11135"/>
                  </a:lnTo>
                  <a:lnTo>
                    <a:pt x="17865" y="11042"/>
                  </a:lnTo>
                  <a:lnTo>
                    <a:pt x="18033" y="10930"/>
                  </a:lnTo>
                  <a:lnTo>
                    <a:pt x="18213" y="10893"/>
                  </a:lnTo>
                  <a:lnTo>
                    <a:pt x="18382" y="10893"/>
                  </a:lnTo>
                  <a:lnTo>
                    <a:pt x="18551" y="10967"/>
                  </a:lnTo>
                  <a:lnTo>
                    <a:pt x="18708" y="11042"/>
                  </a:lnTo>
                  <a:lnTo>
                    <a:pt x="18855" y="11172"/>
                  </a:lnTo>
                  <a:lnTo>
                    <a:pt x="19012" y="11358"/>
                  </a:lnTo>
                  <a:lnTo>
                    <a:pt x="19136" y="11600"/>
                  </a:lnTo>
                  <a:lnTo>
                    <a:pt x="19271" y="11861"/>
                  </a:lnTo>
                  <a:lnTo>
                    <a:pt x="19440" y="12028"/>
                  </a:lnTo>
                  <a:lnTo>
                    <a:pt x="19608" y="12177"/>
                  </a:lnTo>
                  <a:lnTo>
                    <a:pt x="19822" y="12289"/>
                  </a:lnTo>
                  <a:lnTo>
                    <a:pt x="20025" y="12289"/>
                  </a:lnTo>
                  <a:lnTo>
                    <a:pt x="20238" y="12289"/>
                  </a:lnTo>
                  <a:lnTo>
                    <a:pt x="20452" y="12215"/>
                  </a:lnTo>
                  <a:lnTo>
                    <a:pt x="20643" y="12103"/>
                  </a:lnTo>
                  <a:lnTo>
                    <a:pt x="20846" y="11973"/>
                  </a:lnTo>
                  <a:lnTo>
                    <a:pt x="21037" y="11786"/>
                  </a:lnTo>
                  <a:lnTo>
                    <a:pt x="21206" y="11563"/>
                  </a:lnTo>
                  <a:lnTo>
                    <a:pt x="21363" y="11321"/>
                  </a:lnTo>
                  <a:lnTo>
                    <a:pt x="21465" y="11079"/>
                  </a:lnTo>
                  <a:lnTo>
                    <a:pt x="21577" y="10744"/>
                  </a:lnTo>
                  <a:lnTo>
                    <a:pt x="21622" y="10427"/>
                  </a:lnTo>
                  <a:lnTo>
                    <a:pt x="21645" y="10111"/>
                  </a:lnTo>
                  <a:lnTo>
                    <a:pt x="21622" y="9608"/>
                  </a:lnTo>
                  <a:lnTo>
                    <a:pt x="21577" y="9142"/>
                  </a:lnTo>
                  <a:lnTo>
                    <a:pt x="21465" y="8751"/>
                  </a:lnTo>
                  <a:lnTo>
                    <a:pt x="21363" y="8397"/>
                  </a:lnTo>
                  <a:lnTo>
                    <a:pt x="21206" y="8062"/>
                  </a:lnTo>
                  <a:lnTo>
                    <a:pt x="21037" y="7820"/>
                  </a:lnTo>
                  <a:lnTo>
                    <a:pt x="20846" y="7597"/>
                  </a:lnTo>
                  <a:lnTo>
                    <a:pt x="20643" y="7429"/>
                  </a:lnTo>
                  <a:lnTo>
                    <a:pt x="20452" y="7317"/>
                  </a:lnTo>
                  <a:lnTo>
                    <a:pt x="20238" y="7206"/>
                  </a:lnTo>
                  <a:lnTo>
                    <a:pt x="20025" y="7168"/>
                  </a:lnTo>
                  <a:lnTo>
                    <a:pt x="19822" y="7206"/>
                  </a:lnTo>
                  <a:lnTo>
                    <a:pt x="19608" y="7243"/>
                  </a:lnTo>
                  <a:lnTo>
                    <a:pt x="19440" y="7355"/>
                  </a:lnTo>
                  <a:lnTo>
                    <a:pt x="19271" y="7504"/>
                  </a:lnTo>
                  <a:lnTo>
                    <a:pt x="19136" y="7708"/>
                  </a:lnTo>
                  <a:lnTo>
                    <a:pt x="19012" y="7895"/>
                  </a:lnTo>
                  <a:lnTo>
                    <a:pt x="18832" y="8025"/>
                  </a:lnTo>
                  <a:lnTo>
                    <a:pt x="18663" y="8174"/>
                  </a:lnTo>
                  <a:lnTo>
                    <a:pt x="18472" y="8248"/>
                  </a:lnTo>
                  <a:lnTo>
                    <a:pt x="18270" y="8286"/>
                  </a:lnTo>
                  <a:lnTo>
                    <a:pt x="18078" y="8323"/>
                  </a:lnTo>
                  <a:lnTo>
                    <a:pt x="17887" y="8323"/>
                  </a:lnTo>
                  <a:lnTo>
                    <a:pt x="17696" y="8248"/>
                  </a:lnTo>
                  <a:lnTo>
                    <a:pt x="17493" y="8174"/>
                  </a:lnTo>
                  <a:lnTo>
                    <a:pt x="17302" y="8062"/>
                  </a:lnTo>
                  <a:lnTo>
                    <a:pt x="17133" y="7969"/>
                  </a:lnTo>
                  <a:lnTo>
                    <a:pt x="16976" y="7783"/>
                  </a:lnTo>
                  <a:lnTo>
                    <a:pt x="16852" y="7597"/>
                  </a:lnTo>
                  <a:lnTo>
                    <a:pt x="16740" y="7429"/>
                  </a:lnTo>
                  <a:lnTo>
                    <a:pt x="16672" y="7168"/>
                  </a:lnTo>
                  <a:lnTo>
                    <a:pt x="16638" y="6926"/>
                  </a:lnTo>
                  <a:lnTo>
                    <a:pt x="16616" y="6498"/>
                  </a:lnTo>
                  <a:lnTo>
                    <a:pt x="16616" y="5772"/>
                  </a:lnTo>
                  <a:lnTo>
                    <a:pt x="16650" y="4915"/>
                  </a:lnTo>
                  <a:lnTo>
                    <a:pt x="16695" y="3928"/>
                  </a:lnTo>
                  <a:lnTo>
                    <a:pt x="16762" y="2960"/>
                  </a:lnTo>
                  <a:lnTo>
                    <a:pt x="16830" y="1992"/>
                  </a:lnTo>
                  <a:lnTo>
                    <a:pt x="16908" y="1173"/>
                  </a:lnTo>
                  <a:lnTo>
                    <a:pt x="16976" y="521"/>
                  </a:lnTo>
                  <a:lnTo>
                    <a:pt x="16953" y="521"/>
                  </a:lnTo>
                  <a:lnTo>
                    <a:pt x="16931" y="521"/>
                  </a:lnTo>
                  <a:lnTo>
                    <a:pt x="16267" y="484"/>
                  </a:lnTo>
                  <a:lnTo>
                    <a:pt x="15637" y="428"/>
                  </a:lnTo>
                  <a:lnTo>
                    <a:pt x="15063" y="353"/>
                  </a:lnTo>
                  <a:lnTo>
                    <a:pt x="14523" y="279"/>
                  </a:lnTo>
                  <a:lnTo>
                    <a:pt x="14040" y="167"/>
                  </a:lnTo>
                  <a:lnTo>
                    <a:pt x="13635" y="93"/>
                  </a:lnTo>
                  <a:lnTo>
                    <a:pt x="13331" y="18"/>
                  </a:lnTo>
                  <a:lnTo>
                    <a:pt x="13117" y="18"/>
                  </a:lnTo>
                  <a:lnTo>
                    <a:pt x="12982" y="18"/>
                  </a:lnTo>
                  <a:lnTo>
                    <a:pt x="12858" y="130"/>
                  </a:lnTo>
                  <a:lnTo>
                    <a:pt x="12723" y="279"/>
                  </a:lnTo>
                  <a:lnTo>
                    <a:pt x="12622" y="446"/>
                  </a:lnTo>
                  <a:lnTo>
                    <a:pt x="12510" y="670"/>
                  </a:lnTo>
                  <a:lnTo>
                    <a:pt x="12419" y="912"/>
                  </a:lnTo>
                  <a:lnTo>
                    <a:pt x="12363" y="1210"/>
                  </a:lnTo>
                  <a:lnTo>
                    <a:pt x="12318" y="1526"/>
                  </a:lnTo>
                  <a:lnTo>
                    <a:pt x="12273" y="1843"/>
                  </a:lnTo>
                  <a:lnTo>
                    <a:pt x="12251" y="2215"/>
                  </a:lnTo>
                  <a:lnTo>
                    <a:pt x="12273" y="2532"/>
                  </a:lnTo>
                  <a:lnTo>
                    <a:pt x="12318" y="2886"/>
                  </a:lnTo>
                  <a:lnTo>
                    <a:pt x="12386" y="3240"/>
                  </a:lnTo>
                  <a:lnTo>
                    <a:pt x="12464" y="3556"/>
                  </a:lnTo>
                  <a:lnTo>
                    <a:pt x="12577" y="3891"/>
                  </a:lnTo>
                  <a:lnTo>
                    <a:pt x="12746" y="4171"/>
                  </a:lnTo>
                  <a:lnTo>
                    <a:pt x="12926" y="4487"/>
                  </a:lnTo>
                  <a:lnTo>
                    <a:pt x="13050" y="4860"/>
                  </a:lnTo>
                  <a:lnTo>
                    <a:pt x="13162" y="5251"/>
                  </a:lnTo>
                  <a:lnTo>
                    <a:pt x="13218" y="5604"/>
                  </a:lnTo>
                  <a:lnTo>
                    <a:pt x="13263" y="5995"/>
                  </a:lnTo>
                  <a:lnTo>
                    <a:pt x="13241" y="6386"/>
                  </a:lnTo>
                  <a:lnTo>
                    <a:pt x="13218" y="6740"/>
                  </a:lnTo>
                  <a:lnTo>
                    <a:pt x="13139" y="7094"/>
                  </a:lnTo>
                  <a:lnTo>
                    <a:pt x="13050" y="7429"/>
                  </a:lnTo>
                  <a:lnTo>
                    <a:pt x="12903" y="7746"/>
                  </a:lnTo>
                  <a:lnTo>
                    <a:pt x="12723" y="8025"/>
                  </a:lnTo>
                  <a:lnTo>
                    <a:pt x="12532" y="8286"/>
                  </a:lnTo>
                  <a:lnTo>
                    <a:pt x="12318" y="8491"/>
                  </a:lnTo>
                  <a:lnTo>
                    <a:pt x="12060" y="8677"/>
                  </a:lnTo>
                  <a:lnTo>
                    <a:pt x="11756" y="8788"/>
                  </a:lnTo>
                  <a:lnTo>
                    <a:pt x="11452" y="8826"/>
                  </a:lnTo>
                  <a:lnTo>
                    <a:pt x="11283" y="8826"/>
                  </a:lnTo>
                  <a:lnTo>
                    <a:pt x="11126" y="8826"/>
                  </a:lnTo>
                  <a:lnTo>
                    <a:pt x="11002" y="8788"/>
                  </a:lnTo>
                  <a:lnTo>
                    <a:pt x="10845" y="8714"/>
                  </a:lnTo>
                  <a:lnTo>
                    <a:pt x="10721" y="8640"/>
                  </a:lnTo>
                  <a:lnTo>
                    <a:pt x="10608" y="8565"/>
                  </a:lnTo>
                  <a:lnTo>
                    <a:pt x="10485" y="8453"/>
                  </a:lnTo>
                  <a:lnTo>
                    <a:pt x="10372" y="8323"/>
                  </a:lnTo>
                  <a:lnTo>
                    <a:pt x="10181" y="8062"/>
                  </a:lnTo>
                  <a:lnTo>
                    <a:pt x="10035" y="7746"/>
                  </a:lnTo>
                  <a:lnTo>
                    <a:pt x="9900" y="7392"/>
                  </a:lnTo>
                  <a:lnTo>
                    <a:pt x="9787" y="7001"/>
                  </a:lnTo>
                  <a:lnTo>
                    <a:pt x="9731" y="6610"/>
                  </a:lnTo>
                  <a:lnTo>
                    <a:pt x="9686" y="6219"/>
                  </a:lnTo>
                  <a:lnTo>
                    <a:pt x="9663" y="5772"/>
                  </a:lnTo>
                  <a:lnTo>
                    <a:pt x="9686" y="5381"/>
                  </a:lnTo>
                  <a:lnTo>
                    <a:pt x="9753" y="4990"/>
                  </a:lnTo>
                  <a:lnTo>
                    <a:pt x="9832" y="4636"/>
                  </a:lnTo>
                  <a:lnTo>
                    <a:pt x="9945" y="4320"/>
                  </a:lnTo>
                  <a:lnTo>
                    <a:pt x="10068" y="4022"/>
                  </a:lnTo>
                  <a:lnTo>
                    <a:pt x="10203" y="3817"/>
                  </a:lnTo>
                  <a:lnTo>
                    <a:pt x="10316" y="3593"/>
                  </a:lnTo>
                  <a:lnTo>
                    <a:pt x="10395" y="3351"/>
                  </a:lnTo>
                  <a:lnTo>
                    <a:pt x="10462" y="3109"/>
                  </a:lnTo>
                  <a:lnTo>
                    <a:pt x="10507" y="2848"/>
                  </a:lnTo>
                  <a:lnTo>
                    <a:pt x="10530" y="2606"/>
                  </a:lnTo>
                  <a:lnTo>
                    <a:pt x="10507" y="2346"/>
                  </a:lnTo>
                  <a:lnTo>
                    <a:pt x="10462" y="2141"/>
                  </a:lnTo>
                  <a:lnTo>
                    <a:pt x="10395" y="1880"/>
                  </a:lnTo>
                  <a:lnTo>
                    <a:pt x="10293" y="1638"/>
                  </a:lnTo>
                  <a:lnTo>
                    <a:pt x="10158" y="1415"/>
                  </a:lnTo>
                  <a:lnTo>
                    <a:pt x="9967" y="1210"/>
                  </a:lnTo>
                  <a:lnTo>
                    <a:pt x="9753" y="986"/>
                  </a:lnTo>
                  <a:lnTo>
                    <a:pt x="9495" y="819"/>
                  </a:lnTo>
                  <a:lnTo>
                    <a:pt x="9191" y="670"/>
                  </a:lnTo>
                  <a:lnTo>
                    <a:pt x="8842" y="521"/>
                  </a:lnTo>
                  <a:lnTo>
                    <a:pt x="8471" y="446"/>
                  </a:lnTo>
                  <a:lnTo>
                    <a:pt x="7998" y="428"/>
                  </a:lnTo>
                  <a:lnTo>
                    <a:pt x="7413" y="428"/>
                  </a:lnTo>
                  <a:lnTo>
                    <a:pt x="6817" y="446"/>
                  </a:lnTo>
                  <a:lnTo>
                    <a:pt x="6187" y="521"/>
                  </a:lnTo>
                  <a:lnTo>
                    <a:pt x="5602" y="633"/>
                  </a:lnTo>
                  <a:lnTo>
                    <a:pt x="5107" y="744"/>
                  </a:lnTo>
                  <a:lnTo>
                    <a:pt x="4725" y="856"/>
                  </a:lnTo>
                  <a:lnTo>
                    <a:pt x="4848" y="1564"/>
                  </a:lnTo>
                  <a:lnTo>
                    <a:pt x="5028" y="2495"/>
                  </a:lnTo>
                  <a:lnTo>
                    <a:pt x="5175" y="3556"/>
                  </a:lnTo>
                  <a:lnTo>
                    <a:pt x="5298" y="4673"/>
                  </a:lnTo>
                  <a:lnTo>
                    <a:pt x="5343" y="5213"/>
                  </a:lnTo>
                  <a:lnTo>
                    <a:pt x="5388" y="5753"/>
                  </a:lnTo>
                  <a:lnTo>
                    <a:pt x="5411" y="6275"/>
                  </a:lnTo>
                  <a:lnTo>
                    <a:pt x="5411" y="6740"/>
                  </a:lnTo>
                  <a:lnTo>
                    <a:pt x="5366" y="7168"/>
                  </a:lnTo>
                  <a:lnTo>
                    <a:pt x="5321" y="7541"/>
                  </a:lnTo>
                  <a:lnTo>
                    <a:pt x="5287" y="7708"/>
                  </a:lnTo>
                  <a:lnTo>
                    <a:pt x="5242" y="7857"/>
                  </a:lnTo>
                  <a:lnTo>
                    <a:pt x="5197" y="7969"/>
                  </a:lnTo>
                  <a:lnTo>
                    <a:pt x="5130" y="8062"/>
                  </a:lnTo>
                  <a:lnTo>
                    <a:pt x="5006" y="8248"/>
                  </a:lnTo>
                  <a:lnTo>
                    <a:pt x="4848" y="8397"/>
                  </a:lnTo>
                  <a:lnTo>
                    <a:pt x="4725" y="8528"/>
                  </a:lnTo>
                  <a:lnTo>
                    <a:pt x="4567" y="8640"/>
                  </a:lnTo>
                  <a:lnTo>
                    <a:pt x="4421" y="8714"/>
                  </a:lnTo>
                  <a:lnTo>
                    <a:pt x="4263" y="8751"/>
                  </a:lnTo>
                  <a:lnTo>
                    <a:pt x="4095" y="8788"/>
                  </a:lnTo>
                  <a:lnTo>
                    <a:pt x="3948" y="8788"/>
                  </a:lnTo>
                  <a:lnTo>
                    <a:pt x="3791" y="8751"/>
                  </a:lnTo>
                  <a:lnTo>
                    <a:pt x="3667" y="8714"/>
                  </a:lnTo>
                  <a:lnTo>
                    <a:pt x="3510" y="8677"/>
                  </a:lnTo>
                  <a:lnTo>
                    <a:pt x="3386" y="8602"/>
                  </a:lnTo>
                  <a:lnTo>
                    <a:pt x="3251" y="8491"/>
                  </a:lnTo>
                  <a:lnTo>
                    <a:pt x="3127" y="8360"/>
                  </a:lnTo>
                  <a:lnTo>
                    <a:pt x="3015" y="8248"/>
                  </a:lnTo>
                  <a:lnTo>
                    <a:pt x="2925" y="8062"/>
                  </a:lnTo>
                  <a:lnTo>
                    <a:pt x="2778" y="7857"/>
                  </a:lnTo>
                  <a:lnTo>
                    <a:pt x="2610" y="7671"/>
                  </a:lnTo>
                  <a:lnTo>
                    <a:pt x="2407" y="7541"/>
                  </a:lnTo>
                  <a:lnTo>
                    <a:pt x="2171" y="7466"/>
                  </a:lnTo>
                  <a:lnTo>
                    <a:pt x="1957" y="7429"/>
                  </a:lnTo>
                  <a:lnTo>
                    <a:pt x="1698" y="7429"/>
                  </a:lnTo>
                  <a:lnTo>
                    <a:pt x="1462" y="7466"/>
                  </a:lnTo>
                  <a:lnTo>
                    <a:pt x="1226" y="7559"/>
                  </a:lnTo>
                  <a:lnTo>
                    <a:pt x="989" y="7708"/>
                  </a:lnTo>
                  <a:lnTo>
                    <a:pt x="776" y="7932"/>
                  </a:lnTo>
                  <a:lnTo>
                    <a:pt x="551" y="8211"/>
                  </a:lnTo>
                  <a:lnTo>
                    <a:pt x="382" y="8528"/>
                  </a:lnTo>
                  <a:lnTo>
                    <a:pt x="315" y="8714"/>
                  </a:lnTo>
                  <a:lnTo>
                    <a:pt x="236" y="8919"/>
                  </a:lnTo>
                  <a:lnTo>
                    <a:pt x="191" y="9142"/>
                  </a:lnTo>
                  <a:lnTo>
                    <a:pt x="123" y="9347"/>
                  </a:lnTo>
                  <a:lnTo>
                    <a:pt x="78" y="9608"/>
                  </a:lnTo>
                  <a:lnTo>
                    <a:pt x="56" y="9887"/>
                  </a:lnTo>
                  <a:lnTo>
                    <a:pt x="33" y="10185"/>
                  </a:lnTo>
                  <a:lnTo>
                    <a:pt x="33" y="10464"/>
                  </a:lnTo>
                  <a:lnTo>
                    <a:pt x="33" y="10706"/>
                  </a:lnTo>
                  <a:lnTo>
                    <a:pt x="56" y="10967"/>
                  </a:lnTo>
                  <a:lnTo>
                    <a:pt x="78" y="11172"/>
                  </a:lnTo>
                  <a:lnTo>
                    <a:pt x="123" y="11395"/>
                  </a:lnTo>
                  <a:lnTo>
                    <a:pt x="168" y="11600"/>
                  </a:lnTo>
                  <a:lnTo>
                    <a:pt x="236" y="11786"/>
                  </a:lnTo>
                  <a:lnTo>
                    <a:pt x="292" y="11973"/>
                  </a:lnTo>
                  <a:lnTo>
                    <a:pt x="382" y="12140"/>
                  </a:lnTo>
                  <a:lnTo>
                    <a:pt x="540" y="12419"/>
                  </a:lnTo>
                  <a:lnTo>
                    <a:pt x="731" y="12680"/>
                  </a:lnTo>
                  <a:lnTo>
                    <a:pt x="944" y="12866"/>
                  </a:lnTo>
                  <a:lnTo>
                    <a:pt x="1158" y="12997"/>
                  </a:lnTo>
                  <a:lnTo>
                    <a:pt x="1395" y="13108"/>
                  </a:lnTo>
                  <a:lnTo>
                    <a:pt x="1608" y="13183"/>
                  </a:lnTo>
                  <a:lnTo>
                    <a:pt x="1856" y="13183"/>
                  </a:lnTo>
                  <a:lnTo>
                    <a:pt x="2070" y="13146"/>
                  </a:lnTo>
                  <a:lnTo>
                    <a:pt x="2261" y="13071"/>
                  </a:lnTo>
                  <a:lnTo>
                    <a:pt x="2430" y="12960"/>
                  </a:lnTo>
                  <a:lnTo>
                    <a:pt x="2587" y="12792"/>
                  </a:lnTo>
                  <a:lnTo>
                    <a:pt x="2688" y="12606"/>
                  </a:lnTo>
                  <a:lnTo>
                    <a:pt x="2801" y="12419"/>
                  </a:lnTo>
                  <a:lnTo>
                    <a:pt x="2925" y="12289"/>
                  </a:lnTo>
                  <a:lnTo>
                    <a:pt x="3082" y="12177"/>
                  </a:lnTo>
                  <a:lnTo>
                    <a:pt x="3228" y="12103"/>
                  </a:lnTo>
                  <a:lnTo>
                    <a:pt x="3408" y="12103"/>
                  </a:lnTo>
                  <a:lnTo>
                    <a:pt x="3577" y="12103"/>
                  </a:lnTo>
                  <a:lnTo>
                    <a:pt x="3723" y="12177"/>
                  </a:lnTo>
                  <a:lnTo>
                    <a:pt x="3903" y="12252"/>
                  </a:lnTo>
                  <a:lnTo>
                    <a:pt x="4072" y="12364"/>
                  </a:lnTo>
                  <a:lnTo>
                    <a:pt x="4230" y="12494"/>
                  </a:lnTo>
                  <a:lnTo>
                    <a:pt x="4353" y="12643"/>
                  </a:lnTo>
                  <a:lnTo>
                    <a:pt x="4488" y="12829"/>
                  </a:lnTo>
                  <a:lnTo>
                    <a:pt x="4567" y="13034"/>
                  </a:lnTo>
                  <a:lnTo>
                    <a:pt x="4657" y="13257"/>
                  </a:lnTo>
                  <a:lnTo>
                    <a:pt x="4702" y="13462"/>
                  </a:lnTo>
                  <a:lnTo>
                    <a:pt x="4725" y="13686"/>
                  </a:lnTo>
                  <a:lnTo>
                    <a:pt x="4702" y="14282"/>
                  </a:lnTo>
                  <a:lnTo>
                    <a:pt x="4657" y="15045"/>
                  </a:lnTo>
                  <a:lnTo>
                    <a:pt x="4612" y="15976"/>
                  </a:lnTo>
                  <a:lnTo>
                    <a:pt x="4590" y="16926"/>
                  </a:lnTo>
                  <a:lnTo>
                    <a:pt x="4567" y="17968"/>
                  </a:lnTo>
                  <a:lnTo>
                    <a:pt x="4567" y="19011"/>
                  </a:lnTo>
                  <a:lnTo>
                    <a:pt x="4590" y="19514"/>
                  </a:lnTo>
                  <a:lnTo>
                    <a:pt x="4612" y="19980"/>
                  </a:lnTo>
                  <a:lnTo>
                    <a:pt x="4657" y="20426"/>
                  </a:lnTo>
                  <a:lnTo>
                    <a:pt x="4725" y="20836"/>
                  </a:lnTo>
                  <a:lnTo>
                    <a:pt x="4848" y="20929"/>
                  </a:lnTo>
                  <a:lnTo>
                    <a:pt x="5040" y="21004"/>
                  </a:lnTo>
                  <a:lnTo>
                    <a:pt x="5265" y="21078"/>
                  </a:lnTo>
                  <a:lnTo>
                    <a:pt x="5478" y="21115"/>
                  </a:lnTo>
                  <a:lnTo>
                    <a:pt x="6041" y="21115"/>
                  </a:lnTo>
                  <a:lnTo>
                    <a:pt x="6637" y="21078"/>
                  </a:lnTo>
                  <a:lnTo>
                    <a:pt x="7312" y="21004"/>
                  </a:lnTo>
                  <a:lnTo>
                    <a:pt x="7998" y="20929"/>
                  </a:lnTo>
                  <a:lnTo>
                    <a:pt x="8696" y="20855"/>
                  </a:lnTo>
                  <a:lnTo>
                    <a:pt x="9360" y="20836"/>
                  </a:lnTo>
                  <a:close/>
                </a:path>
              </a:pathLst>
            </a:custGeom>
            <a:solidFill>
              <a:srgbClr val="CCCCFF"/>
            </a:solidFill>
            <a:ln w="28575">
              <a:solidFill>
                <a:srgbClr val="000000"/>
              </a:solidFill>
              <a:miter lim="800000"/>
              <a:headEnd/>
              <a:tailEnd/>
            </a:ln>
          </p:spPr>
          <p:txBody>
            <a:bodyPr/>
            <a:lstStyle/>
            <a:p>
              <a:endParaRPr lang="en-US" sz="3200" dirty="0" smtClean="0"/>
            </a:p>
            <a:p>
              <a:r>
                <a:rPr lang="en-US" sz="3200" dirty="0"/>
                <a:t> </a:t>
              </a:r>
              <a:r>
                <a:rPr lang="en-US" sz="3200" dirty="0" smtClean="0"/>
                <a:t>   M</a:t>
              </a:r>
              <a:endParaRPr lang="en-US" sz="3200" dirty="0"/>
            </a:p>
          </p:txBody>
        </p:sp>
      </p:gr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838200" y="609600"/>
            <a:ext cx="7772400" cy="990600"/>
          </a:xfrm>
        </p:spPr>
        <p:txBody>
          <a:bodyPr>
            <a:normAutofit/>
          </a:bodyPr>
          <a:lstStyle/>
          <a:p>
            <a:pPr eaLnBrk="1" hangingPunct="1">
              <a:defRPr/>
            </a:pPr>
            <a:r>
              <a:rPr lang="en-US" sz="2800" dirty="0"/>
              <a:t>Step </a:t>
            </a:r>
            <a:r>
              <a:rPr lang="en-US" sz="2800" dirty="0" smtClean="0"/>
              <a:t>1:  Determining Priority IEP Objectives</a:t>
            </a:r>
            <a:endParaRPr lang="en-US" sz="2500" i="1" dirty="0">
              <a:solidFill>
                <a:srgbClr val="40A2C0"/>
              </a:solidFill>
              <a:effectLst>
                <a:outerShdw blurRad="38100" dist="38100" dir="2700000" algn="tl">
                  <a:srgbClr val="000000"/>
                </a:outerShdw>
              </a:effectLst>
              <a:latin typeface="Georgia" charset="0"/>
            </a:endParaRPr>
          </a:p>
        </p:txBody>
      </p:sp>
      <p:sp>
        <p:nvSpPr>
          <p:cNvPr id="83970" name="Content Placeholder 2"/>
          <p:cNvSpPr>
            <a:spLocks noGrp="1"/>
          </p:cNvSpPr>
          <p:nvPr>
            <p:ph sz="quarter" idx="4294967295"/>
          </p:nvPr>
        </p:nvSpPr>
        <p:spPr>
          <a:xfrm>
            <a:off x="457200" y="1600200"/>
            <a:ext cx="8229600" cy="4876800"/>
          </a:xfrm>
        </p:spPr>
        <p:txBody>
          <a:bodyPr/>
          <a:lstStyle/>
          <a:p>
            <a:pPr eaLnBrk="1" hangingPunct="1">
              <a:lnSpc>
                <a:spcPct val="80000"/>
              </a:lnSpc>
              <a:buFont typeface="Wingdings 2" charset="0"/>
              <a:buNone/>
            </a:pPr>
            <a:endParaRPr lang="en-US" sz="3200" dirty="0">
              <a:latin typeface="Century Gothic" charset="0"/>
            </a:endParaRPr>
          </a:p>
          <a:p>
            <a:pPr eaLnBrk="1" hangingPunct="1">
              <a:lnSpc>
                <a:spcPct val="80000"/>
              </a:lnSpc>
              <a:buFont typeface="Wingdings 2" charset="0"/>
              <a:buNone/>
            </a:pPr>
            <a:r>
              <a:rPr lang="en-US" sz="3200" dirty="0" smtClean="0">
                <a:latin typeface="Century Gothic" charset="0"/>
              </a:rPr>
              <a:t>Mode and Intensity </a:t>
            </a:r>
            <a:r>
              <a:rPr lang="en-US" sz="3200" dirty="0">
                <a:latin typeface="Century Gothic" charset="0"/>
              </a:rPr>
              <a:t>of Intervention</a:t>
            </a:r>
          </a:p>
          <a:p>
            <a:pPr eaLnBrk="1" hangingPunct="1">
              <a:lnSpc>
                <a:spcPct val="90000"/>
              </a:lnSpc>
            </a:pPr>
            <a:r>
              <a:rPr lang="en-US" sz="3200" dirty="0">
                <a:solidFill>
                  <a:srgbClr val="0000FF"/>
                </a:solidFill>
                <a:latin typeface="Century Gothic" charset="0"/>
              </a:rPr>
              <a:t>M</a:t>
            </a:r>
            <a:r>
              <a:rPr lang="en-US" sz="3200" dirty="0">
                <a:solidFill>
                  <a:srgbClr val="E80B13"/>
                </a:solidFill>
                <a:latin typeface="Century Gothic" charset="0"/>
              </a:rPr>
              <a:t>aturation - </a:t>
            </a:r>
            <a:r>
              <a:rPr lang="en-US" sz="3200" dirty="0">
                <a:latin typeface="Century Gothic" charset="0"/>
              </a:rPr>
              <a:t>Biological </a:t>
            </a:r>
            <a:r>
              <a:rPr lang="en-US" sz="3200" dirty="0" smtClean="0">
                <a:latin typeface="Century Gothic" charset="0"/>
              </a:rPr>
              <a:t>influence and practice</a:t>
            </a:r>
            <a:endParaRPr lang="en-US" sz="3200" dirty="0">
              <a:latin typeface="Century Gothic" charset="0"/>
            </a:endParaRPr>
          </a:p>
          <a:p>
            <a:pPr eaLnBrk="1" hangingPunct="1">
              <a:lnSpc>
                <a:spcPct val="90000"/>
              </a:lnSpc>
            </a:pPr>
            <a:r>
              <a:rPr lang="en-US" sz="3200" dirty="0">
                <a:solidFill>
                  <a:srgbClr val="0000FF"/>
                </a:solidFill>
                <a:latin typeface="Century Gothic" charset="0"/>
              </a:rPr>
              <a:t>E</a:t>
            </a:r>
            <a:r>
              <a:rPr lang="en-US" sz="3200" dirty="0">
                <a:solidFill>
                  <a:srgbClr val="E80B13"/>
                </a:solidFill>
                <a:latin typeface="Century Gothic" charset="0"/>
              </a:rPr>
              <a:t>nvironment - </a:t>
            </a:r>
            <a:r>
              <a:rPr lang="en-US" sz="3200" dirty="0">
                <a:latin typeface="Century Gothic" charset="0"/>
              </a:rPr>
              <a:t>Effect of materials, routines, </a:t>
            </a:r>
            <a:r>
              <a:rPr lang="en-US" sz="3200" dirty="0" smtClean="0">
                <a:latin typeface="Century Gothic" charset="0"/>
              </a:rPr>
              <a:t>expectations, etc</a:t>
            </a:r>
            <a:r>
              <a:rPr lang="en-US" sz="3200" dirty="0">
                <a:latin typeface="Century Gothic" charset="0"/>
              </a:rPr>
              <a:t>.</a:t>
            </a:r>
          </a:p>
          <a:p>
            <a:pPr eaLnBrk="1" hangingPunct="1">
              <a:lnSpc>
                <a:spcPct val="90000"/>
              </a:lnSpc>
            </a:pPr>
            <a:r>
              <a:rPr lang="en-US" sz="3200" dirty="0">
                <a:solidFill>
                  <a:srgbClr val="0000FF"/>
                </a:solidFill>
                <a:latin typeface="Century Gothic" charset="0"/>
              </a:rPr>
              <a:t>P</a:t>
            </a:r>
            <a:r>
              <a:rPr lang="en-US" sz="3200" dirty="0">
                <a:solidFill>
                  <a:srgbClr val="E80B13"/>
                </a:solidFill>
                <a:latin typeface="Century Gothic" charset="0"/>
              </a:rPr>
              <a:t>eer Mediation - </a:t>
            </a:r>
            <a:r>
              <a:rPr lang="en-US" sz="3200" dirty="0">
                <a:latin typeface="Century Gothic" charset="0"/>
              </a:rPr>
              <a:t>Structured peer interactions</a:t>
            </a:r>
            <a:endParaRPr lang="en-US" sz="3200" dirty="0">
              <a:solidFill>
                <a:srgbClr val="E80B13"/>
              </a:solidFill>
              <a:latin typeface="Century Gothic" charset="0"/>
            </a:endParaRPr>
          </a:p>
          <a:p>
            <a:pPr eaLnBrk="1" hangingPunct="1">
              <a:lnSpc>
                <a:spcPct val="90000"/>
              </a:lnSpc>
            </a:pPr>
            <a:r>
              <a:rPr lang="en-US" sz="3200" dirty="0">
                <a:solidFill>
                  <a:srgbClr val="0000FF"/>
                </a:solidFill>
                <a:latin typeface="Century Gothic" charset="0"/>
              </a:rPr>
              <a:t>I</a:t>
            </a:r>
            <a:r>
              <a:rPr lang="en-US" sz="3200" dirty="0">
                <a:solidFill>
                  <a:srgbClr val="E80B13"/>
                </a:solidFill>
                <a:latin typeface="Century Gothic" charset="0"/>
              </a:rPr>
              <a:t>ntensive - </a:t>
            </a:r>
            <a:r>
              <a:rPr lang="en-US" sz="3200" dirty="0">
                <a:latin typeface="Century Gothic" charset="0"/>
              </a:rPr>
              <a:t>Direct intervention necessary</a:t>
            </a:r>
            <a:endParaRPr lang="en-US" sz="3200" dirty="0">
              <a:latin typeface="Georgia" charset="0"/>
            </a:endParaRPr>
          </a:p>
          <a:p>
            <a:pPr eaLnBrk="1" hangingPunct="1">
              <a:lnSpc>
                <a:spcPct val="80000"/>
              </a:lnSpc>
              <a:buFont typeface="Wingdings 2" charset="0"/>
              <a:buNone/>
            </a:pPr>
            <a:endParaRPr lang="en-US" sz="3200" dirty="0">
              <a:latin typeface="Georgia" charset="0"/>
            </a:endParaRPr>
          </a:p>
          <a:p>
            <a:pPr eaLnBrk="1" hangingPunct="1">
              <a:lnSpc>
                <a:spcPct val="80000"/>
              </a:lnSpc>
              <a:buFont typeface="Wingdings 2" charset="0"/>
              <a:buNone/>
            </a:pPr>
            <a:endParaRPr lang="en-US" sz="3200" dirty="0">
              <a:latin typeface="Georgia" charset="0"/>
            </a:endParaRPr>
          </a:p>
          <a:p>
            <a:pPr eaLnBrk="1" hangingPunct="1">
              <a:lnSpc>
                <a:spcPct val="80000"/>
              </a:lnSpc>
              <a:buFont typeface="Wingdings 2" charset="0"/>
              <a:buNone/>
            </a:pPr>
            <a:endParaRPr lang="en-US" sz="3200" dirty="0">
              <a:latin typeface="Georgia" charset="0"/>
            </a:endParaRPr>
          </a:p>
          <a:p>
            <a:pPr eaLnBrk="1" hangingPunct="1">
              <a:lnSpc>
                <a:spcPct val="80000"/>
              </a:lnSpc>
              <a:buFont typeface="Wingdings 2" charset="0"/>
              <a:buNone/>
            </a:pPr>
            <a:endParaRPr lang="en-US" sz="3200" dirty="0">
              <a:latin typeface="Georgia" charset="0"/>
            </a:endParaRPr>
          </a:p>
        </p:txBody>
      </p:sp>
    </p:spTree>
    <p:extLst>
      <p:ext uri="{BB962C8B-B14F-4D97-AF65-F5344CB8AC3E}">
        <p14:creationId xmlns:p14="http://schemas.microsoft.com/office/powerpoint/2010/main" val="1960075955"/>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Rectangle 2"/>
          <p:cNvSpPr>
            <a:spLocks noGrp="1" noChangeArrowheads="1"/>
          </p:cNvSpPr>
          <p:nvPr>
            <p:ph type="title"/>
          </p:nvPr>
        </p:nvSpPr>
        <p:spPr/>
        <p:txBody>
          <a:bodyPr/>
          <a:lstStyle/>
          <a:p>
            <a:pPr eaLnBrk="1" hangingPunct="1"/>
            <a:r>
              <a:rPr lang="en-US" dirty="0">
                <a:solidFill>
                  <a:schemeClr val="tx1"/>
                </a:solidFill>
                <a:latin typeface="Century Gothic" charset="0"/>
              </a:rPr>
              <a:t>M = </a:t>
            </a:r>
            <a:r>
              <a:rPr lang="en-US" dirty="0" smtClean="0">
                <a:solidFill>
                  <a:schemeClr val="tx1"/>
                </a:solidFill>
                <a:latin typeface="Century Gothic" charset="0"/>
              </a:rPr>
              <a:t>Maturation</a:t>
            </a:r>
            <a:endParaRPr lang="en-US" dirty="0">
              <a:solidFill>
                <a:schemeClr val="tx1"/>
              </a:solidFill>
              <a:latin typeface="Century Gothic" charset="0"/>
            </a:endParaRPr>
          </a:p>
        </p:txBody>
      </p:sp>
      <p:sp>
        <p:nvSpPr>
          <p:cNvPr id="86018" name="Rectangle 3"/>
          <p:cNvSpPr>
            <a:spLocks noGrp="1" noChangeArrowheads="1"/>
          </p:cNvSpPr>
          <p:nvPr>
            <p:ph idx="1"/>
          </p:nvPr>
        </p:nvSpPr>
        <p:spPr/>
        <p:txBody>
          <a:bodyPr/>
          <a:lstStyle/>
          <a:p>
            <a:pPr eaLnBrk="1" hangingPunct="1"/>
            <a:r>
              <a:rPr lang="en-US" sz="3300" dirty="0">
                <a:latin typeface="Century Gothic" charset="0"/>
              </a:rPr>
              <a:t>Is</a:t>
            </a:r>
            <a:r>
              <a:rPr lang="ja-JP" altLang="en-US" sz="3300" dirty="0">
                <a:latin typeface="Century Gothic" charset="0"/>
              </a:rPr>
              <a:t>‘</a:t>
            </a:r>
            <a:r>
              <a:rPr lang="en-US" altLang="ja-JP" sz="3300" dirty="0">
                <a:latin typeface="Century Gothic" charset="0"/>
              </a:rPr>
              <a:t>target</a:t>
            </a:r>
            <a:r>
              <a:rPr lang="ja-JP" altLang="en-US" sz="3300" dirty="0">
                <a:latin typeface="Century Gothic" charset="0"/>
              </a:rPr>
              <a:t>’</a:t>
            </a:r>
            <a:r>
              <a:rPr lang="en-US" altLang="ja-JP" sz="3300" dirty="0">
                <a:latin typeface="Century Gothic" charset="0"/>
              </a:rPr>
              <a:t> behavior / skill is likely to improve as a result of development and experience without </a:t>
            </a:r>
            <a:r>
              <a:rPr lang="en-US" altLang="ja-JP" sz="3300" dirty="0">
                <a:solidFill>
                  <a:srgbClr val="E80B13"/>
                </a:solidFill>
                <a:latin typeface="Century Gothic" charset="0"/>
              </a:rPr>
              <a:t>significant</a:t>
            </a:r>
            <a:r>
              <a:rPr lang="en-US" altLang="ja-JP" sz="3300" dirty="0">
                <a:latin typeface="Century Gothic" charset="0"/>
              </a:rPr>
              <a:t> teacher or peer involvement ?</a:t>
            </a:r>
          </a:p>
          <a:p>
            <a:pPr eaLnBrk="1" hangingPunct="1">
              <a:buFont typeface="Wingdings" charset="0"/>
              <a:buNone/>
            </a:pPr>
            <a:endParaRPr lang="en-US" sz="3300" dirty="0">
              <a:latin typeface="Century Gothic" charset="0"/>
            </a:endParaRPr>
          </a:p>
        </p:txBody>
      </p:sp>
    </p:spTree>
    <p:extLst>
      <p:ext uri="{BB962C8B-B14F-4D97-AF65-F5344CB8AC3E}">
        <p14:creationId xmlns:p14="http://schemas.microsoft.com/office/powerpoint/2010/main" val="3080414130"/>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Title 1"/>
          <p:cNvSpPr>
            <a:spLocks noGrp="1"/>
          </p:cNvSpPr>
          <p:nvPr>
            <p:ph type="title"/>
          </p:nvPr>
        </p:nvSpPr>
        <p:spPr/>
        <p:txBody>
          <a:bodyPr/>
          <a:lstStyle/>
          <a:p>
            <a:r>
              <a:rPr lang="en-US" sz="3200">
                <a:latin typeface="Century Gothic" charset="0"/>
              </a:rPr>
              <a:t>Example of IEP Objective Subject to MATURATION</a:t>
            </a:r>
          </a:p>
        </p:txBody>
      </p:sp>
      <p:sp>
        <p:nvSpPr>
          <p:cNvPr id="3" name="Content Placeholder 2"/>
          <p:cNvSpPr>
            <a:spLocks noGrp="1"/>
          </p:cNvSpPr>
          <p:nvPr>
            <p:ph idx="1"/>
          </p:nvPr>
        </p:nvSpPr>
        <p:spPr/>
        <p:txBody>
          <a:bodyPr/>
          <a:lstStyle/>
          <a:p>
            <a:pPr>
              <a:defRPr/>
            </a:pPr>
            <a:r>
              <a:rPr lang="en-US" dirty="0" smtClean="0"/>
              <a:t>Child will develop modified pincer grasp - may develop as a result of physical maturation and opportunities for ‘practice’ (e.g. log into centers, utensils, games, dressing tasks, etc.)</a:t>
            </a:r>
          </a:p>
          <a:p>
            <a:pPr marL="69850" indent="0">
              <a:buFont typeface="Wingdings 2" charset="0"/>
              <a:buNone/>
              <a:defRPr/>
            </a:pPr>
            <a:r>
              <a:rPr lang="en-US" dirty="0" smtClean="0"/>
              <a:t>• Child will improve gait – may be expected to develop with opportunities for practice (e.g. transitions between centers, outdoor activities, in-school errands, etc.)</a:t>
            </a:r>
            <a:endParaRPr lang="en-US" dirty="0"/>
          </a:p>
        </p:txBody>
      </p:sp>
    </p:spTree>
    <p:extLst>
      <p:ext uri="{BB962C8B-B14F-4D97-AF65-F5344CB8AC3E}">
        <p14:creationId xmlns:p14="http://schemas.microsoft.com/office/powerpoint/2010/main" val="5868027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Rectangle 2"/>
          <p:cNvSpPr>
            <a:spLocks noGrp="1" noChangeArrowheads="1"/>
          </p:cNvSpPr>
          <p:nvPr>
            <p:ph type="title"/>
          </p:nvPr>
        </p:nvSpPr>
        <p:spPr/>
        <p:txBody>
          <a:bodyPr/>
          <a:lstStyle/>
          <a:p>
            <a:pPr eaLnBrk="1" hangingPunct="1"/>
            <a:r>
              <a:rPr lang="en-US" dirty="0">
                <a:solidFill>
                  <a:srgbClr val="04C62E"/>
                </a:solidFill>
                <a:latin typeface="Century Gothic" charset="0"/>
              </a:rPr>
              <a:t>E = Environmental Support</a:t>
            </a:r>
          </a:p>
        </p:txBody>
      </p:sp>
      <p:sp>
        <p:nvSpPr>
          <p:cNvPr id="88066" name="Rectangle 3"/>
          <p:cNvSpPr>
            <a:spLocks noGrp="1" noChangeArrowheads="1"/>
          </p:cNvSpPr>
          <p:nvPr>
            <p:ph idx="1"/>
          </p:nvPr>
        </p:nvSpPr>
        <p:spPr/>
        <p:txBody>
          <a:bodyPr/>
          <a:lstStyle/>
          <a:p>
            <a:pPr eaLnBrk="1" hangingPunct="1"/>
            <a:r>
              <a:rPr lang="en-US" sz="3300">
                <a:latin typeface="Century Gothic" charset="0"/>
              </a:rPr>
              <a:t>Is </a:t>
            </a:r>
            <a:r>
              <a:rPr lang="ja-JP" altLang="en-US" sz="3300">
                <a:latin typeface="Century Gothic" charset="0"/>
              </a:rPr>
              <a:t>‘</a:t>
            </a:r>
            <a:r>
              <a:rPr lang="en-US" altLang="ja-JP" sz="3300">
                <a:latin typeface="Century Gothic" charset="0"/>
              </a:rPr>
              <a:t>target</a:t>
            </a:r>
            <a:r>
              <a:rPr lang="ja-JP" altLang="en-US" sz="3300">
                <a:latin typeface="Century Gothic" charset="0"/>
              </a:rPr>
              <a:t>’</a:t>
            </a:r>
            <a:r>
              <a:rPr lang="en-US" altLang="ja-JP" sz="3300">
                <a:latin typeface="Century Gothic" charset="0"/>
              </a:rPr>
              <a:t> behavior / skill likely to improve as a result of child having access to learning materials or intentional arrangement or expectations of the learning (or home) environment ?</a:t>
            </a:r>
            <a:endParaRPr lang="en-US" sz="3300">
              <a:latin typeface="Century Gothic" charset="0"/>
            </a:endParaRPr>
          </a:p>
        </p:txBody>
      </p:sp>
    </p:spTree>
    <p:extLst>
      <p:ext uri="{BB962C8B-B14F-4D97-AF65-F5344CB8AC3E}">
        <p14:creationId xmlns:p14="http://schemas.microsoft.com/office/powerpoint/2010/main" val="2849974811"/>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3" name="Title 1"/>
          <p:cNvSpPr>
            <a:spLocks noGrp="1"/>
          </p:cNvSpPr>
          <p:nvPr>
            <p:ph type="title"/>
          </p:nvPr>
        </p:nvSpPr>
        <p:spPr>
          <a:xfrm>
            <a:off x="1042988" y="609600"/>
            <a:ext cx="7024687" cy="1219200"/>
          </a:xfrm>
        </p:spPr>
        <p:txBody>
          <a:bodyPr/>
          <a:lstStyle/>
          <a:p>
            <a:r>
              <a:rPr lang="en-US" sz="3200">
                <a:latin typeface="Century Gothic" charset="0"/>
              </a:rPr>
              <a:t>Example of IEP Objective Subject to Environmental Expectations</a:t>
            </a:r>
          </a:p>
        </p:txBody>
      </p:sp>
      <p:sp>
        <p:nvSpPr>
          <p:cNvPr id="3" name="Content Placeholder 2"/>
          <p:cNvSpPr>
            <a:spLocks noGrp="1"/>
          </p:cNvSpPr>
          <p:nvPr>
            <p:ph idx="1"/>
          </p:nvPr>
        </p:nvSpPr>
        <p:spPr>
          <a:xfrm>
            <a:off x="1042988" y="1905000"/>
            <a:ext cx="6777037" cy="3927475"/>
          </a:xfrm>
        </p:spPr>
        <p:txBody>
          <a:bodyPr/>
          <a:lstStyle/>
          <a:p>
            <a:pPr>
              <a:defRPr/>
            </a:pPr>
            <a:r>
              <a:rPr lang="en-US" dirty="0" smtClean="0"/>
              <a:t>Child will identify printed name – expectations for children to place clothes, work, etc. in labeled cubby, select name tags for center occupancy, sit at specific location at table, select peers names in opening circle from array of names, etc.</a:t>
            </a:r>
          </a:p>
          <a:p>
            <a:pPr marL="69850" indent="0">
              <a:buFont typeface="Wingdings 2" charset="0"/>
              <a:buNone/>
              <a:defRPr/>
            </a:pPr>
            <a:r>
              <a:rPr lang="en-US" dirty="0" smtClean="0"/>
              <a:t>• Child will return items to appropriate locations – children expected to return items to cubby, containers, boxes, etc. with minimal prompting.</a:t>
            </a:r>
            <a:endParaRPr lang="en-US" dirty="0"/>
          </a:p>
        </p:txBody>
      </p:sp>
    </p:spTree>
    <p:extLst>
      <p:ext uri="{BB962C8B-B14F-4D97-AF65-F5344CB8AC3E}">
        <p14:creationId xmlns:p14="http://schemas.microsoft.com/office/powerpoint/2010/main" val="173668232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Rectangle 2"/>
          <p:cNvSpPr>
            <a:spLocks noGrp="1" noChangeArrowheads="1"/>
          </p:cNvSpPr>
          <p:nvPr>
            <p:ph type="title"/>
          </p:nvPr>
        </p:nvSpPr>
        <p:spPr/>
        <p:txBody>
          <a:bodyPr/>
          <a:lstStyle/>
          <a:p>
            <a:pPr eaLnBrk="1" hangingPunct="1"/>
            <a:r>
              <a:rPr lang="en-US" sz="3600" dirty="0">
                <a:solidFill>
                  <a:srgbClr val="0000FF"/>
                </a:solidFill>
                <a:latin typeface="Century Gothic" charset="0"/>
              </a:rPr>
              <a:t>P = Peer Intervention / Support</a:t>
            </a:r>
          </a:p>
        </p:txBody>
      </p:sp>
      <p:sp>
        <p:nvSpPr>
          <p:cNvPr id="89090" name="Rectangle 3"/>
          <p:cNvSpPr>
            <a:spLocks noGrp="1" noChangeArrowheads="1"/>
          </p:cNvSpPr>
          <p:nvPr>
            <p:ph idx="1"/>
          </p:nvPr>
        </p:nvSpPr>
        <p:spPr/>
        <p:txBody>
          <a:bodyPr/>
          <a:lstStyle/>
          <a:p>
            <a:pPr eaLnBrk="1" hangingPunct="1">
              <a:lnSpc>
                <a:spcPct val="90000"/>
              </a:lnSpc>
            </a:pPr>
            <a:r>
              <a:rPr lang="en-US" sz="3600" dirty="0">
                <a:latin typeface="Century Gothic" charset="0"/>
              </a:rPr>
              <a:t>Is</a:t>
            </a:r>
            <a:r>
              <a:rPr lang="ja-JP" altLang="en-US" sz="3600" dirty="0">
                <a:latin typeface="Century Gothic" charset="0"/>
              </a:rPr>
              <a:t>‘</a:t>
            </a:r>
            <a:r>
              <a:rPr lang="en-US" altLang="ja-JP" sz="3600" dirty="0">
                <a:latin typeface="Century Gothic" charset="0"/>
              </a:rPr>
              <a:t>target</a:t>
            </a:r>
            <a:r>
              <a:rPr lang="ja-JP" altLang="en-US" sz="3600" dirty="0">
                <a:latin typeface="Century Gothic" charset="0"/>
              </a:rPr>
              <a:t>’</a:t>
            </a:r>
            <a:r>
              <a:rPr lang="en-US" altLang="ja-JP" sz="3600" dirty="0">
                <a:latin typeface="Century Gothic" charset="0"/>
              </a:rPr>
              <a:t> behavior / skill likely to improve as a result of </a:t>
            </a:r>
            <a:r>
              <a:rPr lang="en-US" altLang="ja-JP" sz="3600" dirty="0" smtClean="0">
                <a:latin typeface="Century Gothic" charset="0"/>
              </a:rPr>
              <a:t>predictable </a:t>
            </a:r>
            <a:r>
              <a:rPr lang="en-US" altLang="ja-JP" sz="3600" dirty="0">
                <a:latin typeface="Century Gothic" charset="0"/>
              </a:rPr>
              <a:t>or planned interactions with competent peers ? </a:t>
            </a:r>
            <a:endParaRPr lang="en-US" sz="3600" dirty="0">
              <a:latin typeface="Century Gothic" charset="0"/>
            </a:endParaRPr>
          </a:p>
        </p:txBody>
      </p:sp>
    </p:spTree>
    <p:extLst>
      <p:ext uri="{BB962C8B-B14F-4D97-AF65-F5344CB8AC3E}">
        <p14:creationId xmlns:p14="http://schemas.microsoft.com/office/powerpoint/2010/main" val="184573849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idx="4294967295"/>
          </p:nvPr>
        </p:nvSpPr>
        <p:spPr>
          <a:xfrm>
            <a:off x="1128713" y="685800"/>
            <a:ext cx="8015287" cy="914400"/>
          </a:xfrm>
        </p:spPr>
        <p:txBody>
          <a:bodyPr/>
          <a:lstStyle/>
          <a:p>
            <a:r>
              <a:rPr lang="en-US">
                <a:latin typeface="Century Gothic" charset="0"/>
              </a:rPr>
              <a:t>High Quality Preschool</a:t>
            </a:r>
          </a:p>
        </p:txBody>
      </p:sp>
      <p:sp>
        <p:nvSpPr>
          <p:cNvPr id="3" name="Text Placeholder 2"/>
          <p:cNvSpPr>
            <a:spLocks noGrp="1"/>
          </p:cNvSpPr>
          <p:nvPr>
            <p:ph type="body" sz="half" idx="4294967295"/>
          </p:nvPr>
        </p:nvSpPr>
        <p:spPr>
          <a:xfrm>
            <a:off x="609600" y="1600200"/>
            <a:ext cx="7315200" cy="2133600"/>
          </a:xfrm>
        </p:spPr>
        <p:txBody>
          <a:bodyPr/>
          <a:lstStyle/>
          <a:p>
            <a:pPr>
              <a:buFont typeface="Wingdings 2" pitchFamily="18" charset="2"/>
              <a:buChar char=""/>
              <a:defRPr/>
            </a:pPr>
            <a:r>
              <a:rPr lang="en-US" b="1" dirty="0"/>
              <a:t>Process </a:t>
            </a:r>
            <a:r>
              <a:rPr lang="en-US" b="1" dirty="0" smtClean="0"/>
              <a:t>Quality </a:t>
            </a:r>
            <a:r>
              <a:rPr lang="en-US" dirty="0" smtClean="0"/>
              <a:t>emphasizes </a:t>
            </a:r>
            <a:r>
              <a:rPr lang="en-US" dirty="0"/>
              <a:t>the </a:t>
            </a:r>
            <a:r>
              <a:rPr lang="en-US" dirty="0" smtClean="0"/>
              <a:t>actual experiences </a:t>
            </a:r>
            <a:r>
              <a:rPr lang="en-US" dirty="0"/>
              <a:t>that occur in </a:t>
            </a:r>
            <a:r>
              <a:rPr lang="en-US" dirty="0" smtClean="0"/>
              <a:t>educational settings</a:t>
            </a:r>
            <a:r>
              <a:rPr lang="en-US" dirty="0"/>
              <a:t>, such as child-teacher </a:t>
            </a:r>
            <a:r>
              <a:rPr lang="en-US" dirty="0" smtClean="0"/>
              <a:t>interactions and </a:t>
            </a:r>
            <a:r>
              <a:rPr lang="en-US" dirty="0"/>
              <a:t>the types of activities </a:t>
            </a:r>
            <a:r>
              <a:rPr lang="en-US" dirty="0" smtClean="0"/>
              <a:t>in which </a:t>
            </a:r>
            <a:r>
              <a:rPr lang="en-US" dirty="0"/>
              <a:t>children are engaged</a:t>
            </a:r>
            <a:r>
              <a:rPr lang="en-US" dirty="0" smtClean="0"/>
              <a:t>.</a:t>
            </a:r>
          </a:p>
          <a:p>
            <a:pPr>
              <a:buFont typeface="Wingdings 2" pitchFamily="18" charset="2"/>
              <a:buChar char=""/>
              <a:defRPr/>
            </a:pPr>
            <a:r>
              <a:rPr lang="en-US" b="1" dirty="0" smtClean="0"/>
              <a:t>Structural Quality </a:t>
            </a:r>
            <a:r>
              <a:rPr lang="en-US" dirty="0" smtClean="0"/>
              <a:t>of the program, such as teacher-child ratios, class size, qualifications and compensation of teachers and staff, and square footage.</a:t>
            </a:r>
          </a:p>
          <a:p>
            <a:pPr>
              <a:buFont typeface="Wingdings 2" pitchFamily="18" charset="2"/>
              <a:buChar char=""/>
              <a:defRPr/>
            </a:pPr>
            <a:endParaRPr lang="en-US" dirty="0"/>
          </a:p>
          <a:p>
            <a:pPr marL="69850" indent="0">
              <a:buFont typeface="Wingdings 2" pitchFamily="18" charset="2"/>
              <a:buNone/>
              <a:defRPr/>
            </a:pPr>
            <a:endParaRPr lang="en-US" dirty="0" smtClean="0"/>
          </a:p>
          <a:p>
            <a:pPr marL="69850" indent="0">
              <a:buFont typeface="Wingdings 2" pitchFamily="18" charset="2"/>
              <a:buNone/>
              <a:defRPr/>
            </a:pPr>
            <a:r>
              <a:rPr lang="en-US" sz="1400" dirty="0" smtClean="0"/>
              <a:t>Espinosa, L. (2002).  </a:t>
            </a:r>
            <a:r>
              <a:rPr lang="en-US" sz="1400" i="1" dirty="0" smtClean="0"/>
              <a:t>High quality preschool:  Why we need it and what it looks like</a:t>
            </a:r>
            <a:r>
              <a:rPr lang="en-US" sz="1400" dirty="0" smtClean="0"/>
              <a:t>. </a:t>
            </a:r>
            <a:endParaRPr lang="en-US" sz="1400" dirty="0"/>
          </a:p>
        </p:txBody>
      </p:sp>
    </p:spTree>
    <p:extLst>
      <p:ext uri="{BB962C8B-B14F-4D97-AF65-F5344CB8AC3E}">
        <p14:creationId xmlns:p14="http://schemas.microsoft.com/office/powerpoint/2010/main" val="188509808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7" name="Title 1"/>
          <p:cNvSpPr>
            <a:spLocks noGrp="1"/>
          </p:cNvSpPr>
          <p:nvPr>
            <p:ph type="title"/>
          </p:nvPr>
        </p:nvSpPr>
        <p:spPr/>
        <p:txBody>
          <a:bodyPr/>
          <a:lstStyle/>
          <a:p>
            <a:r>
              <a:rPr lang="en-US" sz="3200">
                <a:latin typeface="Century Gothic" charset="0"/>
              </a:rPr>
              <a:t>Example of IEP Objective Subject to PEER MEDIATION</a:t>
            </a:r>
          </a:p>
        </p:txBody>
      </p:sp>
      <p:sp>
        <p:nvSpPr>
          <p:cNvPr id="3" name="Content Placeholder 2"/>
          <p:cNvSpPr>
            <a:spLocks noGrp="1"/>
          </p:cNvSpPr>
          <p:nvPr>
            <p:ph idx="1"/>
          </p:nvPr>
        </p:nvSpPr>
        <p:spPr/>
        <p:txBody>
          <a:bodyPr/>
          <a:lstStyle/>
          <a:p>
            <a:pPr>
              <a:defRPr/>
            </a:pPr>
            <a:r>
              <a:rPr lang="en-US" dirty="0" smtClean="0"/>
              <a:t>Child will improve quality of speech – </a:t>
            </a:r>
          </a:p>
          <a:p>
            <a:pPr marL="69850" indent="0">
              <a:buFont typeface="Wingdings 2" charset="0"/>
              <a:buNone/>
              <a:defRPr/>
            </a:pPr>
            <a:r>
              <a:rPr lang="en-US" dirty="0" smtClean="0"/>
              <a:t>Selected peers (i.e. older and/or more developmentally mature) will be instructed by ECE teacher to withhold immediate transfer of requested item to child and ask child to ‘say it again’, etc. Peers provide opportunity for practice in delaying transfer of requested item.</a:t>
            </a:r>
            <a:endParaRPr lang="en-US" dirty="0"/>
          </a:p>
        </p:txBody>
      </p:sp>
    </p:spTree>
    <p:extLst>
      <p:ext uri="{BB962C8B-B14F-4D97-AF65-F5344CB8AC3E}">
        <p14:creationId xmlns:p14="http://schemas.microsoft.com/office/powerpoint/2010/main" val="264504834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Rectangle 2"/>
          <p:cNvSpPr>
            <a:spLocks noGrp="1" noChangeArrowheads="1"/>
          </p:cNvSpPr>
          <p:nvPr>
            <p:ph type="title"/>
          </p:nvPr>
        </p:nvSpPr>
        <p:spPr>
          <a:xfrm>
            <a:off x="762000" y="1066800"/>
            <a:ext cx="7458075" cy="1143000"/>
          </a:xfrm>
        </p:spPr>
        <p:txBody>
          <a:bodyPr/>
          <a:lstStyle/>
          <a:p>
            <a:pPr eaLnBrk="1" hangingPunct="1"/>
            <a:r>
              <a:rPr lang="en-US" sz="3600" dirty="0">
                <a:solidFill>
                  <a:srgbClr val="FF0000"/>
                </a:solidFill>
                <a:latin typeface="Century Gothic" charset="0"/>
              </a:rPr>
              <a:t>I = Immediate / Intentional / Intensive Intervention</a:t>
            </a:r>
          </a:p>
        </p:txBody>
      </p:sp>
      <p:sp>
        <p:nvSpPr>
          <p:cNvPr id="90114" name="Rectangle 3"/>
          <p:cNvSpPr>
            <a:spLocks noGrp="1" noChangeArrowheads="1"/>
          </p:cNvSpPr>
          <p:nvPr>
            <p:ph idx="1"/>
          </p:nvPr>
        </p:nvSpPr>
        <p:spPr>
          <a:xfrm>
            <a:off x="762000" y="1905000"/>
            <a:ext cx="7772400" cy="4191000"/>
          </a:xfrm>
        </p:spPr>
        <p:txBody>
          <a:bodyPr/>
          <a:lstStyle/>
          <a:p>
            <a:pPr eaLnBrk="1" hangingPunct="1">
              <a:lnSpc>
                <a:spcPct val="90000"/>
              </a:lnSpc>
            </a:pPr>
            <a:endParaRPr lang="en-US" sz="3200" dirty="0">
              <a:latin typeface="Century Gothic" charset="0"/>
            </a:endParaRPr>
          </a:p>
          <a:p>
            <a:pPr eaLnBrk="1" hangingPunct="1">
              <a:lnSpc>
                <a:spcPct val="90000"/>
              </a:lnSpc>
            </a:pPr>
            <a:r>
              <a:rPr lang="en-US" sz="3200" dirty="0">
                <a:latin typeface="Century Gothic" charset="0"/>
              </a:rPr>
              <a:t>Will</a:t>
            </a:r>
            <a:r>
              <a:rPr lang="ja-JP" altLang="en-US" sz="3200" dirty="0">
                <a:latin typeface="Century Gothic" charset="0"/>
              </a:rPr>
              <a:t>‘</a:t>
            </a:r>
            <a:r>
              <a:rPr lang="en-US" altLang="ja-JP" sz="3200" dirty="0">
                <a:latin typeface="Century Gothic" charset="0"/>
              </a:rPr>
              <a:t>target</a:t>
            </a:r>
            <a:r>
              <a:rPr lang="ja-JP" altLang="en-US" sz="3200" dirty="0">
                <a:latin typeface="Century Gothic" charset="0"/>
              </a:rPr>
              <a:t>’</a:t>
            </a:r>
            <a:r>
              <a:rPr lang="en-US" altLang="ja-JP" sz="3200" dirty="0">
                <a:latin typeface="Century Gothic" charset="0"/>
              </a:rPr>
              <a:t> behavior / skill require IMMEDIATE intervention? Would child be expected to make reasonable progress in learning this skill/behavior without DIRECT and consistent ECE general education teacher intervention ?</a:t>
            </a:r>
            <a:endParaRPr lang="en-US" sz="3200" dirty="0">
              <a:latin typeface="Century Gothic" charset="0"/>
            </a:endParaRPr>
          </a:p>
        </p:txBody>
      </p:sp>
    </p:spTree>
    <p:extLst>
      <p:ext uri="{BB962C8B-B14F-4D97-AF65-F5344CB8AC3E}">
        <p14:creationId xmlns:p14="http://schemas.microsoft.com/office/powerpoint/2010/main" val="3447502987"/>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3"/>
          <p:cNvSpPr>
            <a:spLocks noGrp="1" noChangeArrowheads="1"/>
          </p:cNvSpPr>
          <p:nvPr>
            <p:ph idx="4294967295"/>
          </p:nvPr>
        </p:nvSpPr>
        <p:spPr>
          <a:xfrm>
            <a:off x="685800" y="685800"/>
            <a:ext cx="7772400" cy="5334000"/>
          </a:xfrm>
        </p:spPr>
        <p:txBody>
          <a:bodyPr/>
          <a:lstStyle/>
          <a:p>
            <a:pPr marL="69850" indent="0" eaLnBrk="1" hangingPunct="1">
              <a:lnSpc>
                <a:spcPct val="90000"/>
              </a:lnSpc>
              <a:buNone/>
            </a:pPr>
            <a:r>
              <a:rPr lang="en-US" sz="3600" b="1" dirty="0" smtClean="0">
                <a:solidFill>
                  <a:srgbClr val="FF0000"/>
                </a:solidFill>
                <a:ea typeface="ＭＳ Ｐゴシック" pitchFamily="34" charset="-128"/>
              </a:rPr>
              <a:t>MEPI</a:t>
            </a:r>
          </a:p>
          <a:p>
            <a:pPr marL="69850" indent="0" eaLnBrk="1" hangingPunct="1">
              <a:lnSpc>
                <a:spcPct val="90000"/>
              </a:lnSpc>
              <a:buNone/>
            </a:pPr>
            <a:endParaRPr lang="en-US" dirty="0" smtClean="0">
              <a:solidFill>
                <a:srgbClr val="FF0000"/>
              </a:solidFill>
              <a:ea typeface="ＭＳ Ｐゴシック" pitchFamily="34" charset="-128"/>
            </a:endParaRPr>
          </a:p>
          <a:p>
            <a:pPr marL="69850" indent="0" eaLnBrk="1" hangingPunct="1">
              <a:lnSpc>
                <a:spcPct val="90000"/>
              </a:lnSpc>
              <a:buNone/>
            </a:pPr>
            <a:r>
              <a:rPr lang="en-US" dirty="0" smtClean="0">
                <a:solidFill>
                  <a:srgbClr val="FF0000"/>
                </a:solidFill>
                <a:ea typeface="ＭＳ Ｐゴシック" pitchFamily="34" charset="-128"/>
              </a:rPr>
              <a:t>M	</a:t>
            </a:r>
            <a:r>
              <a:rPr lang="en-US" altLang="ja-JP" dirty="0" smtClean="0">
                <a:ea typeface="ＭＳ Ｐゴシック" pitchFamily="34" charset="-128"/>
              </a:rPr>
              <a:t>Skill </a:t>
            </a:r>
            <a:r>
              <a:rPr lang="en-US" altLang="ja-JP" dirty="0">
                <a:ea typeface="ＭＳ Ｐゴシック" pitchFamily="34" charset="-128"/>
              </a:rPr>
              <a:t>is likely to improve as a result of </a:t>
            </a:r>
            <a:r>
              <a:rPr lang="en-US" altLang="ja-JP" dirty="0" smtClean="0">
                <a:ea typeface="ＭＳ Ｐゴシック" pitchFamily="34" charset="-128"/>
              </a:rPr>
              <a:t>	</a:t>
            </a:r>
            <a:r>
              <a:rPr lang="en-US" altLang="ja-JP" dirty="0" smtClean="0">
                <a:solidFill>
                  <a:srgbClr val="FF0000"/>
                </a:solidFill>
                <a:ea typeface="ＭＳ Ｐゴシック" pitchFamily="34" charset="-128"/>
              </a:rPr>
              <a:t>maturation</a:t>
            </a:r>
            <a:r>
              <a:rPr lang="en-US" altLang="ja-JP" dirty="0" smtClean="0">
                <a:ea typeface="ＭＳ Ｐゴシック" pitchFamily="34" charset="-128"/>
              </a:rPr>
              <a:t> and </a:t>
            </a:r>
            <a:r>
              <a:rPr lang="en-US" altLang="ja-JP" dirty="0">
                <a:ea typeface="ＭＳ Ｐゴシック" pitchFamily="34" charset="-128"/>
              </a:rPr>
              <a:t>experience without </a:t>
            </a:r>
            <a:r>
              <a:rPr lang="en-US" altLang="ja-JP" dirty="0" smtClean="0">
                <a:ea typeface="ＭＳ Ｐゴシック" pitchFamily="34" charset="-128"/>
              </a:rPr>
              <a:t>	</a:t>
            </a:r>
            <a:r>
              <a:rPr lang="en-US" altLang="ja-JP" dirty="0" smtClean="0">
                <a:solidFill>
                  <a:srgbClr val="BF4D00"/>
                </a:solidFill>
                <a:ea typeface="ＭＳ Ｐゴシック" pitchFamily="34" charset="-128"/>
              </a:rPr>
              <a:t>significant</a:t>
            </a:r>
            <a:r>
              <a:rPr lang="en-US" altLang="ja-JP" dirty="0" smtClean="0">
                <a:ea typeface="ＭＳ Ｐゴシック" pitchFamily="34" charset="-128"/>
              </a:rPr>
              <a:t> </a:t>
            </a:r>
            <a:r>
              <a:rPr lang="en-US" altLang="ja-JP" dirty="0">
                <a:ea typeface="ＭＳ Ｐゴシック" pitchFamily="34" charset="-128"/>
              </a:rPr>
              <a:t>teacher or peer </a:t>
            </a:r>
            <a:r>
              <a:rPr lang="en-US" altLang="ja-JP" dirty="0" smtClean="0">
                <a:ea typeface="ＭＳ Ｐゴシック" pitchFamily="34" charset="-128"/>
              </a:rPr>
              <a:t>involvement</a:t>
            </a:r>
            <a:endParaRPr lang="en-US" dirty="0" smtClean="0">
              <a:solidFill>
                <a:srgbClr val="FF0000"/>
              </a:solidFill>
              <a:ea typeface="ＭＳ Ｐゴシック" pitchFamily="34" charset="-128"/>
            </a:endParaRPr>
          </a:p>
          <a:p>
            <a:pPr marL="69850" indent="0" eaLnBrk="1" hangingPunct="1">
              <a:lnSpc>
                <a:spcPct val="90000"/>
              </a:lnSpc>
              <a:buNone/>
            </a:pPr>
            <a:r>
              <a:rPr lang="en-US" dirty="0" smtClean="0">
                <a:solidFill>
                  <a:srgbClr val="FF0000"/>
                </a:solidFill>
                <a:ea typeface="ＭＳ Ｐゴシック" pitchFamily="34" charset="-128"/>
              </a:rPr>
              <a:t>E	</a:t>
            </a:r>
            <a:r>
              <a:rPr lang="en-US" dirty="0" smtClean="0">
                <a:solidFill>
                  <a:schemeClr val="tx1"/>
                </a:solidFill>
                <a:ea typeface="ＭＳ Ｐゴシック" pitchFamily="34" charset="-128"/>
              </a:rPr>
              <a:t>S</a:t>
            </a:r>
            <a:r>
              <a:rPr lang="en-US" altLang="ja-JP" dirty="0" smtClean="0">
                <a:ea typeface="ＭＳ Ｐゴシック" pitchFamily="34" charset="-128"/>
              </a:rPr>
              <a:t>kill </a:t>
            </a:r>
            <a:r>
              <a:rPr lang="en-US" altLang="ja-JP" dirty="0">
                <a:ea typeface="ＭＳ Ｐゴシック" pitchFamily="34" charset="-128"/>
              </a:rPr>
              <a:t>likely to improve </a:t>
            </a:r>
            <a:r>
              <a:rPr lang="en-US" altLang="ja-JP" dirty="0" smtClean="0">
                <a:ea typeface="ＭＳ Ｐゴシック" pitchFamily="34" charset="-128"/>
              </a:rPr>
              <a:t>when the child has 	access </a:t>
            </a:r>
            <a:r>
              <a:rPr lang="en-US" altLang="ja-JP" dirty="0">
                <a:ea typeface="ＭＳ Ｐゴシック" pitchFamily="34" charset="-128"/>
              </a:rPr>
              <a:t>to </a:t>
            </a:r>
            <a:r>
              <a:rPr lang="en-US" altLang="ja-JP" dirty="0" smtClean="0">
                <a:ea typeface="ＭＳ Ｐゴシック" pitchFamily="34" charset="-128"/>
              </a:rPr>
              <a:t>intentional </a:t>
            </a:r>
            <a:r>
              <a:rPr lang="en-US" altLang="ja-JP" dirty="0">
                <a:ea typeface="ＭＳ Ｐゴシック" pitchFamily="34" charset="-128"/>
              </a:rPr>
              <a:t>arrangement of the </a:t>
            </a:r>
            <a:r>
              <a:rPr lang="en-US" altLang="ja-JP" dirty="0" smtClean="0">
                <a:ea typeface="ＭＳ Ｐゴシック" pitchFamily="34" charset="-128"/>
              </a:rPr>
              <a:t>	learning </a:t>
            </a:r>
            <a:r>
              <a:rPr lang="en-US" altLang="ja-JP" dirty="0" smtClean="0">
                <a:solidFill>
                  <a:srgbClr val="FF0000"/>
                </a:solidFill>
                <a:ea typeface="ＭＳ Ｐゴシック" pitchFamily="34" charset="-128"/>
              </a:rPr>
              <a:t>environment</a:t>
            </a:r>
            <a:r>
              <a:rPr lang="en-US" altLang="ja-JP" dirty="0" smtClean="0">
                <a:ea typeface="ＭＳ Ｐゴシック" pitchFamily="34" charset="-128"/>
              </a:rPr>
              <a:t>?</a:t>
            </a:r>
          </a:p>
          <a:p>
            <a:pPr marL="69850" indent="0" eaLnBrk="1" hangingPunct="1">
              <a:lnSpc>
                <a:spcPct val="90000"/>
              </a:lnSpc>
              <a:buNone/>
            </a:pPr>
            <a:r>
              <a:rPr lang="en-US" altLang="ja-JP" dirty="0" smtClean="0">
                <a:solidFill>
                  <a:srgbClr val="FF0000"/>
                </a:solidFill>
                <a:ea typeface="ＭＳ Ｐゴシック" pitchFamily="34" charset="-128"/>
              </a:rPr>
              <a:t>P	</a:t>
            </a:r>
            <a:r>
              <a:rPr lang="en-US" altLang="ja-JP" dirty="0" smtClean="0">
                <a:ea typeface="ＭＳ Ｐゴシック" pitchFamily="34" charset="-128"/>
              </a:rPr>
              <a:t>Skill </a:t>
            </a:r>
            <a:r>
              <a:rPr lang="en-US" altLang="ja-JP" dirty="0">
                <a:ea typeface="ＭＳ Ｐゴシック" pitchFamily="34" charset="-128"/>
              </a:rPr>
              <a:t>is likely to improve as a result of </a:t>
            </a:r>
            <a:r>
              <a:rPr lang="en-US" altLang="ja-JP" dirty="0" smtClean="0">
                <a:solidFill>
                  <a:srgbClr val="FF0000"/>
                </a:solidFill>
                <a:ea typeface="ＭＳ Ｐゴシック" pitchFamily="34" charset="-128"/>
              </a:rPr>
              <a:t>peer 	interaction</a:t>
            </a:r>
          </a:p>
          <a:p>
            <a:pPr marL="69850" indent="0" eaLnBrk="1" hangingPunct="1">
              <a:lnSpc>
                <a:spcPct val="90000"/>
              </a:lnSpc>
              <a:buNone/>
            </a:pPr>
            <a:r>
              <a:rPr lang="en-US" altLang="ja-JP" dirty="0" smtClean="0">
                <a:solidFill>
                  <a:srgbClr val="FF0000"/>
                </a:solidFill>
                <a:ea typeface="ＭＳ Ｐゴシック" pitchFamily="34" charset="-128"/>
              </a:rPr>
              <a:t>I	</a:t>
            </a:r>
            <a:r>
              <a:rPr lang="en-US" altLang="ja-JP" dirty="0" smtClean="0">
                <a:ea typeface="ＭＳ Ｐゴシック" pitchFamily="34" charset="-128"/>
              </a:rPr>
              <a:t>Needs </a:t>
            </a:r>
            <a:r>
              <a:rPr lang="en-US" altLang="ja-JP" dirty="0" smtClean="0">
                <a:solidFill>
                  <a:srgbClr val="FF0000"/>
                </a:solidFill>
                <a:ea typeface="ＭＳ Ｐゴシック" pitchFamily="34" charset="-128"/>
              </a:rPr>
              <a:t>intentional intervention </a:t>
            </a:r>
            <a:r>
              <a:rPr lang="en-US" altLang="ja-JP" dirty="0" smtClean="0">
                <a:ea typeface="ＭＳ Ｐゴシック" pitchFamily="34" charset="-128"/>
              </a:rPr>
              <a:t>to </a:t>
            </a:r>
            <a:r>
              <a:rPr lang="en-US" altLang="ja-JP" dirty="0">
                <a:ea typeface="ＭＳ Ｐゴシック" pitchFamily="34" charset="-128"/>
              </a:rPr>
              <a:t>make </a:t>
            </a:r>
            <a:r>
              <a:rPr lang="en-US" altLang="ja-JP" dirty="0" smtClean="0">
                <a:ea typeface="ＭＳ Ｐゴシック" pitchFamily="34" charset="-128"/>
              </a:rPr>
              <a:t>	reasonable </a:t>
            </a:r>
            <a:r>
              <a:rPr lang="en-US" altLang="ja-JP" dirty="0">
                <a:ea typeface="ＭＳ Ｐゴシック" pitchFamily="34" charset="-128"/>
              </a:rPr>
              <a:t>progress </a:t>
            </a:r>
            <a:r>
              <a:rPr lang="en-US" altLang="ja-JP" dirty="0" smtClean="0">
                <a:ea typeface="ＭＳ Ｐゴシック" pitchFamily="34" charset="-128"/>
              </a:rPr>
              <a:t>in </a:t>
            </a:r>
            <a:r>
              <a:rPr lang="en-US" altLang="ja-JP" dirty="0">
                <a:ea typeface="ＭＳ Ｐゴシック" pitchFamily="34" charset="-128"/>
              </a:rPr>
              <a:t>learning </a:t>
            </a:r>
            <a:r>
              <a:rPr lang="en-US" altLang="ja-JP" dirty="0" smtClean="0">
                <a:ea typeface="ＭＳ Ｐゴシック" pitchFamily="34" charset="-128"/>
              </a:rPr>
              <a:t>this behavior</a:t>
            </a:r>
            <a:r>
              <a:rPr lang="en-US" altLang="ja-JP" dirty="0" smtClean="0">
                <a:solidFill>
                  <a:schemeClr val="tx1"/>
                </a:solidFill>
                <a:ea typeface="ＭＳ Ｐゴシック" pitchFamily="34" charset="-128"/>
              </a:rPr>
              <a:t>. </a:t>
            </a:r>
            <a:endParaRPr lang="en-US" dirty="0" smtClean="0">
              <a:solidFill>
                <a:schemeClr val="tx1"/>
              </a:solidFill>
              <a:ea typeface="ＭＳ Ｐゴシック" pitchFamily="34" charset="-128"/>
            </a:endParaRPr>
          </a:p>
        </p:txBody>
      </p:sp>
    </p:spTree>
    <p:extLst>
      <p:ext uri="{BB962C8B-B14F-4D97-AF65-F5344CB8AC3E}">
        <p14:creationId xmlns:p14="http://schemas.microsoft.com/office/powerpoint/2010/main" val="1869546750"/>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1" name="Title 1"/>
          <p:cNvSpPr>
            <a:spLocks noGrp="1"/>
          </p:cNvSpPr>
          <p:nvPr>
            <p:ph type="title"/>
          </p:nvPr>
        </p:nvSpPr>
        <p:spPr>
          <a:xfrm>
            <a:off x="1042988" y="762000"/>
            <a:ext cx="7024687" cy="1408113"/>
          </a:xfrm>
        </p:spPr>
        <p:txBody>
          <a:bodyPr/>
          <a:lstStyle/>
          <a:p>
            <a:r>
              <a:rPr lang="en-US" sz="3200">
                <a:latin typeface="Century Gothic" charset="0"/>
              </a:rPr>
              <a:t>Example of IEP Objective Subject to Immediate / Intentional / Intensive Intervention</a:t>
            </a:r>
          </a:p>
        </p:txBody>
      </p:sp>
      <p:sp>
        <p:nvSpPr>
          <p:cNvPr id="174082" name="Content Placeholder 2"/>
          <p:cNvSpPr>
            <a:spLocks noGrp="1"/>
          </p:cNvSpPr>
          <p:nvPr>
            <p:ph idx="1"/>
          </p:nvPr>
        </p:nvSpPr>
        <p:spPr>
          <a:xfrm>
            <a:off x="1066800" y="2286000"/>
            <a:ext cx="6777038" cy="3810000"/>
          </a:xfrm>
        </p:spPr>
        <p:txBody>
          <a:bodyPr/>
          <a:lstStyle/>
          <a:p>
            <a:r>
              <a:rPr lang="en-US">
                <a:latin typeface="Century Gothic" charset="0"/>
              </a:rPr>
              <a:t>Objectives related to developing pivotal behaviors (primary forms of movement or communication necessary to experience inclusive environment, management of disruptive or aggressive behavior, key skills related to transition to K-garten).</a:t>
            </a:r>
          </a:p>
          <a:p>
            <a:r>
              <a:rPr lang="en-US">
                <a:latin typeface="Century Gothic" charset="0"/>
              </a:rPr>
              <a:t>Objectives related to key cognitive skills (i.e. comparison of items based on critical physical features that precede key early literacy skills, such as visual discrimination) </a:t>
            </a:r>
          </a:p>
        </p:txBody>
      </p:sp>
    </p:spTree>
    <p:extLst>
      <p:ext uri="{BB962C8B-B14F-4D97-AF65-F5344CB8AC3E}">
        <p14:creationId xmlns:p14="http://schemas.microsoft.com/office/powerpoint/2010/main" val="10078039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Exercise 2 - MEPI Analysis</a:t>
            </a:r>
            <a:endParaRPr lang="en-US" dirty="0">
              <a:solidFill>
                <a:srgbClr val="FF0000"/>
              </a:solidFill>
            </a:endParaRPr>
          </a:p>
        </p:txBody>
      </p:sp>
      <p:pic>
        <p:nvPicPr>
          <p:cNvPr id="80902" name="Picture 6" descr="C:\Users\ldinneb\AppData\Local\Microsoft\Windows\Temporary Internet Files\Content.IE5\XWVI2K4E\MC900233161[1].wmf"/>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3216833" y="3568275"/>
            <a:ext cx="2429347" cy="1020024"/>
          </a:xfrm>
          <a:prstGeom prst="rect">
            <a:avLst/>
          </a:prstGeom>
          <a:noFill/>
          <a:extLst>
            <a:ext uri="{909E8E84-426E-40DD-AFC4-6F175D3DCCD1}">
              <a14:hiddenFill xmlns:a14="http://schemas.microsoft.com/office/drawing/2010/main">
                <a:solidFill>
                  <a:srgbClr val="FFFFFF"/>
                </a:solidFill>
              </a14:hiddenFill>
            </a:ext>
          </a:extLst>
        </p:spPr>
      </p:pic>
      <p:pic>
        <p:nvPicPr>
          <p:cNvPr id="80903" name="Picture 7" descr="C:\Users\ldinneb\AppData\Local\Microsoft\Windows\Temporary Internet Files\Content.IE5\XJ310BMO\MP900386224[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90800" y="2667000"/>
            <a:ext cx="3657600" cy="24323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1610646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5" name="Title 1"/>
          <p:cNvSpPr>
            <a:spLocks noGrp="1"/>
          </p:cNvSpPr>
          <p:nvPr>
            <p:ph type="title"/>
          </p:nvPr>
        </p:nvSpPr>
        <p:spPr>
          <a:xfrm>
            <a:off x="1042988" y="381000"/>
            <a:ext cx="7024687" cy="1789113"/>
          </a:xfrm>
        </p:spPr>
        <p:txBody>
          <a:bodyPr/>
          <a:lstStyle/>
          <a:p>
            <a:r>
              <a:rPr lang="en-US" sz="3200">
                <a:latin typeface="Century Gothic" charset="0"/>
              </a:rPr>
              <a:t>How Will MEPI Analysis Inform Decisions re: Instruction and Intervention ?</a:t>
            </a:r>
          </a:p>
        </p:txBody>
      </p:sp>
      <p:sp>
        <p:nvSpPr>
          <p:cNvPr id="3" name="Content Placeholder 2"/>
          <p:cNvSpPr>
            <a:spLocks noGrp="1"/>
          </p:cNvSpPr>
          <p:nvPr>
            <p:ph idx="1"/>
          </p:nvPr>
        </p:nvSpPr>
        <p:spPr>
          <a:xfrm>
            <a:off x="1042988" y="2324100"/>
            <a:ext cx="6777037" cy="4076700"/>
          </a:xfrm>
        </p:spPr>
        <p:txBody>
          <a:bodyPr/>
          <a:lstStyle/>
          <a:p>
            <a:pPr>
              <a:defRPr/>
            </a:pPr>
            <a:r>
              <a:rPr lang="en-US" dirty="0" smtClean="0"/>
              <a:t>Working with an ECE general education teacher ‘partner’ in analyzing IEP objectives with respect to mode and intensity of instruction will result in:</a:t>
            </a:r>
          </a:p>
          <a:p>
            <a:pPr marL="69850" indent="0">
              <a:buFont typeface="Wingdings 2" charset="0"/>
              <a:buNone/>
              <a:defRPr/>
            </a:pPr>
            <a:r>
              <a:rPr lang="en-US" dirty="0" smtClean="0"/>
              <a:t>• Improved awareness of the richness of the EC learning environment</a:t>
            </a:r>
          </a:p>
          <a:p>
            <a:pPr marL="69850" indent="0">
              <a:buFont typeface="Wingdings 2" charset="0"/>
              <a:buNone/>
              <a:defRPr/>
            </a:pPr>
            <a:r>
              <a:rPr lang="en-US" dirty="0" smtClean="0"/>
              <a:t>• Improved confidence and comfort of ‘partner’ teacher re: necessary supports for child attainment of IEP objectives in her classroom</a:t>
            </a:r>
            <a:endParaRPr lang="en-US" dirty="0"/>
          </a:p>
        </p:txBody>
      </p:sp>
    </p:spTree>
    <p:extLst>
      <p:ext uri="{BB962C8B-B14F-4D97-AF65-F5344CB8AC3E}">
        <p14:creationId xmlns:p14="http://schemas.microsoft.com/office/powerpoint/2010/main" val="255384836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29" name="Title 1"/>
          <p:cNvSpPr>
            <a:spLocks noGrp="1"/>
          </p:cNvSpPr>
          <p:nvPr>
            <p:ph type="title"/>
          </p:nvPr>
        </p:nvSpPr>
        <p:spPr>
          <a:xfrm>
            <a:off x="1042988" y="381000"/>
            <a:ext cx="7024687" cy="1789113"/>
          </a:xfrm>
        </p:spPr>
        <p:txBody>
          <a:bodyPr/>
          <a:lstStyle/>
          <a:p>
            <a:r>
              <a:rPr lang="en-US" sz="3200">
                <a:latin typeface="Century Gothic" charset="0"/>
              </a:rPr>
              <a:t>How Will MEPI Analysis Inform Decisions re: Instruction and Intervention ?........ (cont.)</a:t>
            </a:r>
          </a:p>
        </p:txBody>
      </p:sp>
      <p:sp>
        <p:nvSpPr>
          <p:cNvPr id="176130" name="Content Placeholder 2"/>
          <p:cNvSpPr>
            <a:spLocks noGrp="1"/>
          </p:cNvSpPr>
          <p:nvPr>
            <p:ph idx="1"/>
          </p:nvPr>
        </p:nvSpPr>
        <p:spPr>
          <a:xfrm>
            <a:off x="1042988" y="2324100"/>
            <a:ext cx="6777037" cy="4076700"/>
          </a:xfrm>
        </p:spPr>
        <p:txBody>
          <a:bodyPr/>
          <a:lstStyle/>
          <a:p>
            <a:pPr marL="69850" indent="0">
              <a:buFont typeface="Wingdings 2" charset="0"/>
              <a:buNone/>
            </a:pPr>
            <a:r>
              <a:rPr lang="en-US">
                <a:latin typeface="Century Gothic" charset="0"/>
              </a:rPr>
              <a:t>• Awareness of the contribution of opportunity for practice of key skills in typical EC classroom activities on attainment of IEP objectives</a:t>
            </a:r>
          </a:p>
          <a:p>
            <a:pPr marL="69850" indent="0">
              <a:buFont typeface="Wingdings 2" charset="0"/>
              <a:buNone/>
            </a:pPr>
            <a:r>
              <a:rPr lang="en-US">
                <a:latin typeface="Century Gothic" charset="0"/>
              </a:rPr>
              <a:t>• Awareness of the role of classroom ‘culture’ and expectations for child function on attainment of IEP objectives</a:t>
            </a:r>
          </a:p>
          <a:p>
            <a:pPr marL="69850" indent="0">
              <a:buFont typeface="Wingdings 2" charset="0"/>
              <a:buNone/>
            </a:pPr>
            <a:r>
              <a:rPr lang="en-US">
                <a:latin typeface="Century Gothic" charset="0"/>
              </a:rPr>
              <a:t>• Awareness of the potential contribution of peers in supporting the development of peers who have IEPs</a:t>
            </a:r>
          </a:p>
        </p:txBody>
      </p:sp>
    </p:spTree>
    <p:extLst>
      <p:ext uri="{BB962C8B-B14F-4D97-AF65-F5344CB8AC3E}">
        <p14:creationId xmlns:p14="http://schemas.microsoft.com/office/powerpoint/2010/main" val="376800113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3" name="Title 1"/>
          <p:cNvSpPr>
            <a:spLocks noGrp="1"/>
          </p:cNvSpPr>
          <p:nvPr>
            <p:ph type="title"/>
          </p:nvPr>
        </p:nvSpPr>
        <p:spPr>
          <a:xfrm>
            <a:off x="1042988" y="381000"/>
            <a:ext cx="7024687" cy="1789113"/>
          </a:xfrm>
        </p:spPr>
        <p:txBody>
          <a:bodyPr/>
          <a:lstStyle/>
          <a:p>
            <a:r>
              <a:rPr lang="en-US" sz="3200">
                <a:latin typeface="Century Gothic" charset="0"/>
              </a:rPr>
              <a:t>How Will MEPI Analysis Inform Decisions re: Instruction and Intervention ?........ (cont.)</a:t>
            </a:r>
          </a:p>
        </p:txBody>
      </p:sp>
      <p:sp>
        <p:nvSpPr>
          <p:cNvPr id="177154" name="Content Placeholder 2"/>
          <p:cNvSpPr>
            <a:spLocks noGrp="1"/>
          </p:cNvSpPr>
          <p:nvPr>
            <p:ph idx="1"/>
          </p:nvPr>
        </p:nvSpPr>
        <p:spPr>
          <a:xfrm>
            <a:off x="1042988" y="2209800"/>
            <a:ext cx="6777037" cy="4191000"/>
          </a:xfrm>
        </p:spPr>
        <p:txBody>
          <a:bodyPr/>
          <a:lstStyle/>
          <a:p>
            <a:pPr marL="69850" indent="0">
              <a:buFont typeface="Wingdings 2" charset="0"/>
              <a:buNone/>
            </a:pPr>
            <a:r>
              <a:rPr lang="en-US">
                <a:latin typeface="Century Gothic" charset="0"/>
              </a:rPr>
              <a:t>• Awareness of the potential effect of multiple modes of instruction and opportunities for ‘learning’ on child’s attainment of IEP objectives</a:t>
            </a:r>
          </a:p>
          <a:p>
            <a:pPr marL="69850" indent="0">
              <a:buFont typeface="Wingdings 2" charset="0"/>
              <a:buNone/>
            </a:pPr>
            <a:r>
              <a:rPr lang="en-US">
                <a:latin typeface="Century Gothic" charset="0"/>
              </a:rPr>
              <a:t>• Awareness of how to manage addressing multiple IEP objectives of child, or multiple children with IEPs, without relegating each IEP objective to I level of intervention</a:t>
            </a:r>
          </a:p>
          <a:p>
            <a:pPr marL="69850" indent="0">
              <a:buFont typeface="Wingdings 2" charset="0"/>
              <a:buNone/>
            </a:pPr>
            <a:endParaRPr lang="en-US">
              <a:latin typeface="Century Gothic" charset="0"/>
            </a:endParaRPr>
          </a:p>
        </p:txBody>
      </p:sp>
    </p:spTree>
    <p:extLst>
      <p:ext uri="{BB962C8B-B14F-4D97-AF65-F5344CB8AC3E}">
        <p14:creationId xmlns:p14="http://schemas.microsoft.com/office/powerpoint/2010/main" val="138896245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7" name="Title 1"/>
          <p:cNvSpPr>
            <a:spLocks noGrp="1"/>
          </p:cNvSpPr>
          <p:nvPr>
            <p:ph type="title"/>
          </p:nvPr>
        </p:nvSpPr>
        <p:spPr>
          <a:xfrm>
            <a:off x="1042988" y="381000"/>
            <a:ext cx="7024687" cy="1789113"/>
          </a:xfrm>
        </p:spPr>
        <p:txBody>
          <a:bodyPr/>
          <a:lstStyle/>
          <a:p>
            <a:r>
              <a:rPr lang="en-US" sz="3200">
                <a:latin typeface="Century Gothic" charset="0"/>
              </a:rPr>
              <a:t>How Will MEPI Analysis Inform Decisions re: Instruction and Intervention ?........ (cont.)</a:t>
            </a:r>
          </a:p>
        </p:txBody>
      </p:sp>
      <p:sp>
        <p:nvSpPr>
          <p:cNvPr id="178178" name="Content Placeholder 2"/>
          <p:cNvSpPr>
            <a:spLocks noGrp="1"/>
          </p:cNvSpPr>
          <p:nvPr>
            <p:ph idx="1"/>
          </p:nvPr>
        </p:nvSpPr>
        <p:spPr>
          <a:xfrm>
            <a:off x="1042988" y="2209800"/>
            <a:ext cx="6777037" cy="4191000"/>
          </a:xfrm>
        </p:spPr>
        <p:txBody>
          <a:bodyPr/>
          <a:lstStyle/>
          <a:p>
            <a:pPr marL="69850" indent="0">
              <a:buFont typeface="Wingdings 2" charset="0"/>
              <a:buNone/>
            </a:pPr>
            <a:r>
              <a:rPr lang="en-US">
                <a:latin typeface="Century Gothic" charset="0"/>
              </a:rPr>
              <a:t>• Confidence that some IEP objectives can be addressed effectively via modes of instruction/intervention that are less intensive than direct instruction provided by a teacher</a:t>
            </a:r>
          </a:p>
          <a:p>
            <a:pPr marL="69850" indent="0">
              <a:buFont typeface="Wingdings 2" charset="0"/>
              <a:buNone/>
            </a:pPr>
            <a:r>
              <a:rPr lang="en-US">
                <a:latin typeface="Century Gothic" charset="0"/>
              </a:rPr>
              <a:t>• IECSE teacher awareness of ‘partner’ teacher knowledge, skills and comfort in addressing the needs of young children experiencing developmental delays</a:t>
            </a:r>
          </a:p>
        </p:txBody>
      </p:sp>
    </p:spTree>
    <p:extLst>
      <p:ext uri="{BB962C8B-B14F-4D97-AF65-F5344CB8AC3E}">
        <p14:creationId xmlns:p14="http://schemas.microsoft.com/office/powerpoint/2010/main" val="220301230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r>
              <a:rPr lang="en-US" sz="3200" smtClean="0">
                <a:ea typeface="ＭＳ Ｐゴシック" pitchFamily="34" charset="-128"/>
              </a:rPr>
              <a:t>Step 4:  Identify Learning Opportunities in Daily Routines</a:t>
            </a:r>
            <a:endParaRPr lang="en-US" smtClean="0">
              <a:ea typeface="ＭＳ Ｐゴシック" pitchFamily="34" charset="-128"/>
            </a:endParaRPr>
          </a:p>
        </p:txBody>
      </p:sp>
      <p:sp>
        <p:nvSpPr>
          <p:cNvPr id="32771" name="Content Placeholder 2"/>
          <p:cNvSpPr>
            <a:spLocks noGrp="1"/>
          </p:cNvSpPr>
          <p:nvPr>
            <p:ph idx="1"/>
          </p:nvPr>
        </p:nvSpPr>
        <p:spPr/>
        <p:txBody>
          <a:bodyPr/>
          <a:lstStyle/>
          <a:p>
            <a:r>
              <a:rPr lang="en-US" smtClean="0">
                <a:ea typeface="ＭＳ Ｐゴシック" pitchFamily="34" charset="-128"/>
              </a:rPr>
              <a:t>Analyze the child</a:t>
            </a:r>
            <a:r>
              <a:rPr lang="ja-JP" altLang="en-US" smtClean="0">
                <a:ea typeface="ＭＳ Ｐゴシック" pitchFamily="34" charset="-128"/>
              </a:rPr>
              <a:t>’</a:t>
            </a:r>
            <a:r>
              <a:rPr lang="en-US" altLang="ja-JP" smtClean="0">
                <a:ea typeface="ＭＳ Ｐゴシック" pitchFamily="34" charset="-128"/>
              </a:rPr>
              <a:t>s daily routines and activities using the Curriculum Planning Matrix</a:t>
            </a:r>
          </a:p>
          <a:p>
            <a:r>
              <a:rPr lang="en-US" smtClean="0">
                <a:ea typeface="ＭＳ Ｐゴシック" pitchFamily="34" charset="-128"/>
              </a:rPr>
              <a:t>Identify specific routines and activities in which teachers can embed IEP-focused intervention</a:t>
            </a:r>
          </a:p>
          <a:p>
            <a:r>
              <a:rPr lang="en-US" smtClean="0">
                <a:ea typeface="ＭＳ Ｐゴシック" pitchFamily="34" charset="-128"/>
              </a:rPr>
              <a:t>Decide on specific routines and activities within which to embed interventions</a:t>
            </a:r>
          </a:p>
          <a:p>
            <a:endParaRPr lang="en-US" smtClean="0">
              <a:ea typeface="ＭＳ Ｐゴシック" pitchFamily="34" charset="-128"/>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838200" y="228600"/>
            <a:ext cx="7372350" cy="914400"/>
          </a:xfrm>
        </p:spPr>
        <p:txBody>
          <a:bodyPr/>
          <a:lstStyle/>
          <a:p>
            <a:pPr eaLnBrk="1" hangingPunct="1"/>
            <a:r>
              <a:rPr lang="en-US">
                <a:latin typeface="Century Gothic" charset="0"/>
              </a:rPr>
              <a:t>Supports</a:t>
            </a:r>
          </a:p>
        </p:txBody>
      </p:sp>
      <p:pic>
        <p:nvPicPr>
          <p:cNvPr id="26627" name="Picture 5" descr="Sandy and Jana"/>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1193800" y="2743200"/>
            <a:ext cx="2717800" cy="2133600"/>
          </a:xfrm>
          <a:noFill/>
        </p:spPr>
      </p:pic>
      <p:sp>
        <p:nvSpPr>
          <p:cNvPr id="26628" name="Rectangle 3"/>
          <p:cNvSpPr>
            <a:spLocks noGrp="1" noChangeArrowheads="1"/>
          </p:cNvSpPr>
          <p:nvPr>
            <p:ph type="body" sz="half" idx="2"/>
          </p:nvPr>
        </p:nvSpPr>
        <p:spPr>
          <a:xfrm>
            <a:off x="4648200" y="1600200"/>
            <a:ext cx="3962400" cy="4648200"/>
          </a:xfrm>
        </p:spPr>
        <p:txBody>
          <a:bodyPr/>
          <a:lstStyle/>
          <a:p>
            <a:pPr eaLnBrk="1" hangingPunct="1">
              <a:lnSpc>
                <a:spcPct val="90000"/>
              </a:lnSpc>
              <a:buFont typeface="Wingdings" charset="0"/>
              <a:buNone/>
            </a:pPr>
            <a:r>
              <a:rPr lang="en-US" sz="2800">
                <a:latin typeface="Century Gothic" charset="0"/>
              </a:rPr>
              <a:t>Adults who promote early childhood inclusion must have the support they need to help young children with disabilities. This support includes ongoing training and professional development.  </a:t>
            </a:r>
          </a:p>
        </p:txBody>
      </p:sp>
    </p:spTree>
    <p:extLst>
      <p:ext uri="{BB962C8B-B14F-4D97-AF65-F5344CB8AC3E}">
        <p14:creationId xmlns:p14="http://schemas.microsoft.com/office/powerpoint/2010/main" val="1686643784"/>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3"/>
          <p:cNvSpPr>
            <a:spLocks noGrp="1"/>
          </p:cNvSpPr>
          <p:nvPr>
            <p:ph type="title"/>
          </p:nvPr>
        </p:nvSpPr>
        <p:spPr>
          <a:xfrm>
            <a:off x="4733925" y="2660650"/>
            <a:ext cx="3302000" cy="615950"/>
          </a:xfrm>
        </p:spPr>
        <p:txBody>
          <a:bodyPr/>
          <a:lstStyle/>
          <a:p>
            <a:r>
              <a:rPr lang="en-US" smtClean="0">
                <a:ea typeface="ＭＳ Ｐゴシック" pitchFamily="34" charset="-128"/>
              </a:rPr>
              <a:t>Avoid Frustration!</a:t>
            </a:r>
          </a:p>
        </p:txBody>
      </p:sp>
      <p:sp>
        <p:nvSpPr>
          <p:cNvPr id="33795" name="Picture Placeholder 4"/>
          <p:cNvSpPr>
            <a:spLocks noGrp="1" noTextEdit="1"/>
          </p:cNvSpPr>
          <p:nvPr>
            <p:ph type="pic" idx="1"/>
          </p:nvPr>
        </p:nvSpPr>
        <p:spPr>
          <a:xfrm>
            <a:off x="1004888" y="693738"/>
            <a:ext cx="3359150" cy="5468937"/>
          </a:xfrm>
        </p:spPr>
      </p:sp>
      <p:sp>
        <p:nvSpPr>
          <p:cNvPr id="33796" name="Content Placeholder 2"/>
          <p:cNvSpPr>
            <a:spLocks noGrp="1"/>
          </p:cNvSpPr>
          <p:nvPr>
            <p:ph type="body" sz="half" idx="2"/>
          </p:nvPr>
        </p:nvSpPr>
        <p:spPr>
          <a:xfrm>
            <a:off x="4733925" y="3352800"/>
            <a:ext cx="3302000" cy="2300288"/>
          </a:xfrm>
        </p:spPr>
        <p:txBody>
          <a:bodyPr/>
          <a:lstStyle/>
          <a:p>
            <a:r>
              <a:rPr lang="en-US" sz="2000" smtClean="0">
                <a:ea typeface="ＭＳ Ｐゴシック" pitchFamily="34" charset="-128"/>
              </a:rPr>
              <a:t>Make sure that expectations for the PreK teacher</a:t>
            </a:r>
            <a:r>
              <a:rPr lang="ja-JP" altLang="en-US" sz="2000" smtClean="0">
                <a:ea typeface="ＭＳ Ｐゴシック" pitchFamily="34" charset="-128"/>
              </a:rPr>
              <a:t>’</a:t>
            </a:r>
            <a:r>
              <a:rPr lang="en-US" altLang="ja-JP" sz="2000" smtClean="0">
                <a:ea typeface="ＭＳ Ｐゴシック" pitchFamily="34" charset="-128"/>
              </a:rPr>
              <a:t>s embedding of instruction are reasonable and realistic—provide supports as necessary</a:t>
            </a:r>
          </a:p>
          <a:p>
            <a:endParaRPr lang="en-US" smtClean="0">
              <a:ea typeface="ＭＳ Ｐゴシック" pitchFamily="34" charset="-128"/>
            </a:endParaRPr>
          </a:p>
        </p:txBody>
      </p:sp>
      <p:pic>
        <p:nvPicPr>
          <p:cNvPr id="33797" name="Picture 2" descr="C:\Users\ldinneb\AppData\Local\Microsoft\Windows\Temporary Internet Files\Content.IE5\E7VQ71K0\MC900060290[1].wmf"/>
          <p:cNvPicPr>
            <a:picLocks noChangeAspect="1" noChangeArrowheads="1"/>
          </p:cNvPicPr>
          <p:nvPr/>
        </p:nvPicPr>
        <p:blipFill>
          <a:blip r:embed="rId2" cstate="print"/>
          <a:srcRect/>
          <a:stretch>
            <a:fillRect/>
          </a:stretch>
        </p:blipFill>
        <p:spPr bwMode="auto">
          <a:xfrm>
            <a:off x="1828800" y="2971800"/>
            <a:ext cx="1730375" cy="17843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7522" name="Rectangle 2"/>
          <p:cNvSpPr>
            <a:spLocks noChangeArrowheads="1"/>
          </p:cNvSpPr>
          <p:nvPr/>
        </p:nvSpPr>
        <p:spPr bwMode="auto">
          <a:xfrm>
            <a:off x="533400" y="609600"/>
            <a:ext cx="8001000" cy="1066800"/>
          </a:xfrm>
          <a:prstGeom prst="rect">
            <a:avLst/>
          </a:prstGeom>
          <a:noFill/>
          <a:ln w="9525">
            <a:noFill/>
            <a:miter lim="800000"/>
            <a:headEnd/>
            <a:tailEnd/>
          </a:ln>
        </p:spPr>
        <p:txBody>
          <a:bodyPr anchor="ctr"/>
          <a:lstStyle/>
          <a:p>
            <a:pPr algn="ctr">
              <a:defRPr/>
            </a:pPr>
            <a:r>
              <a:rPr lang="en-US" sz="4000" b="1" dirty="0">
                <a:solidFill>
                  <a:schemeClr val="accent3">
                    <a:lumMod val="75000"/>
                  </a:schemeClr>
                </a:solidFill>
                <a:latin typeface="+mj-lt"/>
                <a:ea typeface="ＭＳ Ｐゴシック" charset="-128"/>
              </a:rPr>
              <a:t>EMBEDDED</a:t>
            </a:r>
            <a:r>
              <a:rPr lang="en-US" sz="4000" dirty="0">
                <a:solidFill>
                  <a:schemeClr val="accent3">
                    <a:lumMod val="75000"/>
                  </a:schemeClr>
                </a:solidFill>
                <a:latin typeface="+mj-lt"/>
                <a:ea typeface="ＭＳ Ｐゴシック" charset="-128"/>
              </a:rPr>
              <a:t> </a:t>
            </a:r>
            <a:r>
              <a:rPr lang="en-US" sz="4000" b="1" dirty="0">
                <a:solidFill>
                  <a:schemeClr val="accent3">
                    <a:lumMod val="75000"/>
                  </a:schemeClr>
                </a:solidFill>
                <a:latin typeface="+mj-lt"/>
                <a:ea typeface="ＭＳ Ｐゴシック" charset="-128"/>
              </a:rPr>
              <a:t>INTERVENTION</a:t>
            </a:r>
          </a:p>
        </p:txBody>
      </p:sp>
      <p:sp>
        <p:nvSpPr>
          <p:cNvPr id="107523" name="Rectangle 3"/>
          <p:cNvSpPr>
            <a:spLocks noChangeArrowheads="1"/>
          </p:cNvSpPr>
          <p:nvPr/>
        </p:nvSpPr>
        <p:spPr bwMode="auto">
          <a:xfrm>
            <a:off x="838200" y="1676400"/>
            <a:ext cx="4800600" cy="1600200"/>
          </a:xfrm>
          <a:prstGeom prst="rect">
            <a:avLst/>
          </a:prstGeom>
          <a:noFill/>
          <a:ln w="9525">
            <a:noFill/>
            <a:miter lim="800000"/>
            <a:headEnd/>
            <a:tailEnd/>
          </a:ln>
        </p:spPr>
        <p:txBody>
          <a:bodyPr/>
          <a:lstStyle/>
          <a:p>
            <a:pPr>
              <a:spcBef>
                <a:spcPts val="0"/>
              </a:spcBef>
              <a:buClr>
                <a:schemeClr val="folHlink"/>
              </a:buClr>
              <a:buSzPct val="90000"/>
              <a:buFont typeface="Wingdings" pitchFamily="2" charset="2"/>
              <a:buNone/>
              <a:defRPr/>
            </a:pPr>
            <a:r>
              <a:rPr lang="en-US" sz="3200" dirty="0">
                <a:latin typeface="+mj-lt"/>
                <a:ea typeface="ＭＳ Ｐゴシック" charset="-128"/>
              </a:rPr>
              <a:t>Weaving</a:t>
            </a:r>
            <a:r>
              <a:rPr lang="en-US" sz="3200" dirty="0">
                <a:solidFill>
                  <a:srgbClr val="FF0000"/>
                </a:solidFill>
                <a:latin typeface="+mj-lt"/>
                <a:ea typeface="ＭＳ Ｐゴシック" charset="-128"/>
              </a:rPr>
              <a:t> </a:t>
            </a:r>
            <a:r>
              <a:rPr lang="en-US" sz="3200" dirty="0">
                <a:latin typeface="+mj-lt"/>
                <a:ea typeface="ＭＳ Ｐゴシック" charset="-128"/>
              </a:rPr>
              <a:t>Teaching </a:t>
            </a:r>
          </a:p>
          <a:p>
            <a:pPr>
              <a:spcBef>
                <a:spcPts val="0"/>
              </a:spcBef>
              <a:buClr>
                <a:schemeClr val="folHlink"/>
              </a:buClr>
              <a:buSzPct val="90000"/>
              <a:buFont typeface="Wingdings" pitchFamily="2" charset="2"/>
              <a:buNone/>
              <a:defRPr/>
            </a:pPr>
            <a:r>
              <a:rPr lang="en-US" sz="3200" dirty="0">
                <a:latin typeface="+mj-lt"/>
                <a:ea typeface="ＭＳ Ｐゴシック" charset="-128"/>
              </a:rPr>
              <a:t>and Intervention into </a:t>
            </a:r>
          </a:p>
          <a:p>
            <a:pPr>
              <a:spcBef>
                <a:spcPts val="0"/>
              </a:spcBef>
              <a:buClr>
                <a:schemeClr val="folHlink"/>
              </a:buClr>
              <a:buSzPct val="90000"/>
              <a:buFont typeface="Wingdings" pitchFamily="2" charset="2"/>
              <a:buNone/>
              <a:defRPr/>
            </a:pPr>
            <a:r>
              <a:rPr lang="en-US" sz="3200" dirty="0">
                <a:latin typeface="+mj-lt"/>
                <a:ea typeface="ＭＳ Ｐゴシック" charset="-128"/>
              </a:rPr>
              <a:t>Routine Activities</a:t>
            </a:r>
          </a:p>
        </p:txBody>
      </p:sp>
      <p:pic>
        <p:nvPicPr>
          <p:cNvPr id="34820" name="Picture 2" descr="http://www.princetonol.com/groups/iad/lessons/middle/images/Laurie-weaving2.jpg"/>
          <p:cNvPicPr>
            <a:picLocks noChangeAspect="1" noChangeArrowheads="1"/>
          </p:cNvPicPr>
          <p:nvPr/>
        </p:nvPicPr>
        <p:blipFill>
          <a:blip r:embed="rId3" cstate="print"/>
          <a:srcRect/>
          <a:stretch>
            <a:fillRect/>
          </a:stretch>
        </p:blipFill>
        <p:spPr bwMode="auto">
          <a:xfrm>
            <a:off x="762000" y="3429000"/>
            <a:ext cx="4572000" cy="2586038"/>
          </a:xfrm>
          <a:prstGeom prst="rect">
            <a:avLst/>
          </a:prstGeom>
          <a:noFill/>
          <a:ln w="9525">
            <a:noFill/>
            <a:miter lim="800000"/>
            <a:headEnd/>
            <a:tailEnd/>
          </a:ln>
        </p:spPr>
      </p:pic>
      <p:pic>
        <p:nvPicPr>
          <p:cNvPr id="34821" name="Picture 4" descr="http://www.countryliving.com/media/cm/countryliving/images/weave-de-7760837.gif"/>
          <p:cNvPicPr>
            <a:picLocks noChangeAspect="1" noChangeArrowheads="1"/>
          </p:cNvPicPr>
          <p:nvPr/>
        </p:nvPicPr>
        <p:blipFill>
          <a:blip r:embed="rId4" cstate="print"/>
          <a:srcRect/>
          <a:stretch>
            <a:fillRect/>
          </a:stretch>
        </p:blipFill>
        <p:spPr bwMode="auto">
          <a:xfrm>
            <a:off x="5638800" y="1600200"/>
            <a:ext cx="2771775" cy="43894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762000" y="685800"/>
            <a:ext cx="7696200" cy="1600200"/>
          </a:xfrm>
        </p:spPr>
        <p:txBody>
          <a:bodyPr/>
          <a:lstStyle/>
          <a:p>
            <a:pPr eaLnBrk="1" hangingPunct="1"/>
            <a:r>
              <a:rPr lang="en-US" sz="3200" smtClean="0">
                <a:ea typeface="ＭＳ Ｐゴシック" pitchFamily="34" charset="-128"/>
              </a:rPr>
              <a:t>A </a:t>
            </a:r>
            <a:r>
              <a:rPr lang="ja-JP" altLang="en-US" sz="3200" smtClean="0">
                <a:ea typeface="ＭＳ Ｐゴシック" pitchFamily="34" charset="-128"/>
              </a:rPr>
              <a:t>“</a:t>
            </a:r>
            <a:r>
              <a:rPr lang="en-US" altLang="ja-JP" sz="3200" smtClean="0">
                <a:ea typeface="ＭＳ Ｐゴシック" pitchFamily="34" charset="-128"/>
              </a:rPr>
              <a:t>Routines-Based</a:t>
            </a:r>
            <a:r>
              <a:rPr lang="ja-JP" altLang="en-US" sz="3200" smtClean="0">
                <a:ea typeface="ＭＳ Ｐゴシック" pitchFamily="34" charset="-128"/>
              </a:rPr>
              <a:t>”</a:t>
            </a:r>
            <a:r>
              <a:rPr lang="en-US" altLang="ja-JP" sz="3200" smtClean="0">
                <a:ea typeface="ＭＳ Ｐゴシック" pitchFamily="34" charset="-128"/>
              </a:rPr>
              <a:t> or </a:t>
            </a:r>
            <a:r>
              <a:rPr lang="ja-JP" altLang="en-US" sz="3200" smtClean="0">
                <a:ea typeface="ＭＳ Ｐゴシック" pitchFamily="34" charset="-128"/>
              </a:rPr>
              <a:t>“</a:t>
            </a:r>
            <a:r>
              <a:rPr lang="en-US" altLang="ja-JP" sz="3200" smtClean="0">
                <a:ea typeface="ＭＳ Ｐゴシック" pitchFamily="34" charset="-128"/>
              </a:rPr>
              <a:t>Activity-Based</a:t>
            </a:r>
            <a:r>
              <a:rPr lang="ja-JP" altLang="en-US" sz="3200" smtClean="0">
                <a:ea typeface="ＭＳ Ｐゴシック" pitchFamily="34" charset="-128"/>
              </a:rPr>
              <a:t>”</a:t>
            </a:r>
            <a:r>
              <a:rPr lang="en-US" altLang="ja-JP" sz="3200" smtClean="0">
                <a:ea typeface="ＭＳ Ｐゴシック" pitchFamily="34" charset="-128"/>
              </a:rPr>
              <a:t> Model for Intervention: </a:t>
            </a:r>
            <a:br>
              <a:rPr lang="en-US" altLang="ja-JP" sz="3200" smtClean="0">
                <a:ea typeface="ＭＳ Ｐゴシック" pitchFamily="34" charset="-128"/>
              </a:rPr>
            </a:br>
            <a:r>
              <a:rPr lang="en-US" altLang="ja-JP" sz="3200" b="1" i="1" smtClean="0">
                <a:solidFill>
                  <a:srgbClr val="BF4D00"/>
                </a:solidFill>
                <a:ea typeface="ＭＳ Ｐゴシック" pitchFamily="34" charset="-128"/>
              </a:rPr>
              <a:t>Embedded Instruction</a:t>
            </a:r>
            <a:endParaRPr lang="en-US" sz="3200" b="1" smtClean="0">
              <a:solidFill>
                <a:srgbClr val="BF4D00"/>
              </a:solidFill>
              <a:ea typeface="ＭＳ Ｐゴシック" pitchFamily="34" charset="-128"/>
            </a:endParaRPr>
          </a:p>
        </p:txBody>
      </p:sp>
      <p:sp>
        <p:nvSpPr>
          <p:cNvPr id="35843" name="Rectangle 3"/>
          <p:cNvSpPr>
            <a:spLocks noGrp="1" noChangeArrowheads="1"/>
          </p:cNvSpPr>
          <p:nvPr>
            <p:ph type="body" idx="1"/>
          </p:nvPr>
        </p:nvSpPr>
        <p:spPr>
          <a:xfrm>
            <a:off x="1066800" y="2514600"/>
            <a:ext cx="7259638" cy="4114800"/>
          </a:xfrm>
        </p:spPr>
        <p:txBody>
          <a:bodyPr/>
          <a:lstStyle/>
          <a:p>
            <a:pPr eaLnBrk="1" hangingPunct="1">
              <a:spcBef>
                <a:spcPts val="600"/>
              </a:spcBef>
              <a:spcAft>
                <a:spcPts val="600"/>
              </a:spcAft>
            </a:pPr>
            <a:r>
              <a:rPr lang="en-US" smtClean="0">
                <a:ea typeface="ＭＳ Ｐゴシック" pitchFamily="34" charset="-128"/>
              </a:rPr>
              <a:t>Focuses on a child</a:t>
            </a:r>
            <a:r>
              <a:rPr lang="ja-JP" altLang="en-US" smtClean="0">
                <a:ea typeface="ＭＳ Ｐゴシック" pitchFamily="34" charset="-128"/>
              </a:rPr>
              <a:t>’</a:t>
            </a:r>
            <a:r>
              <a:rPr lang="en-US" altLang="ja-JP" smtClean="0">
                <a:ea typeface="ＭＳ Ｐゴシック" pitchFamily="34" charset="-128"/>
              </a:rPr>
              <a:t>s daily routines or activities like snack, playtime, circle time, dramatic play as a </a:t>
            </a:r>
            <a:r>
              <a:rPr lang="en-US" altLang="ja-JP" smtClean="0">
                <a:solidFill>
                  <a:srgbClr val="BF4D00"/>
                </a:solidFill>
                <a:ea typeface="ＭＳ Ｐゴシック" pitchFamily="34" charset="-128"/>
              </a:rPr>
              <a:t>context for learning and OPPORTUNITY for EMBEDDING  </a:t>
            </a:r>
          </a:p>
          <a:p>
            <a:pPr eaLnBrk="1" hangingPunct="1">
              <a:spcBef>
                <a:spcPts val="600"/>
              </a:spcBef>
              <a:spcAft>
                <a:spcPts val="600"/>
              </a:spcAft>
            </a:pPr>
            <a:r>
              <a:rPr lang="en-US" smtClean="0">
                <a:ea typeface="ＭＳ Ｐゴシック" pitchFamily="34" charset="-128"/>
              </a:rPr>
              <a:t>Teachers give children opportunities to practice targeted IEP or IFSP goals or activities </a:t>
            </a:r>
            <a:r>
              <a:rPr lang="en-US" smtClean="0">
                <a:solidFill>
                  <a:srgbClr val="BF4D00"/>
                </a:solidFill>
                <a:ea typeface="ＭＳ Ｐゴシック" pitchFamily="34" charset="-128"/>
              </a:rPr>
              <a:t>during these daily routines or activities instead of creating special instructional time.</a:t>
            </a: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457200" y="827088"/>
            <a:ext cx="8153400" cy="925512"/>
          </a:xfrm>
        </p:spPr>
        <p:txBody>
          <a:bodyPr/>
          <a:lstStyle/>
          <a:p>
            <a:pPr eaLnBrk="1" hangingPunct="1"/>
            <a:r>
              <a:rPr lang="en-US" sz="2800" smtClean="0">
                <a:ea typeface="ＭＳ Ｐゴシック" pitchFamily="34" charset="-128"/>
              </a:rPr>
              <a:t>Daily Routines and Activities Provide Opportunities for Learning for Young Children</a:t>
            </a:r>
          </a:p>
        </p:txBody>
      </p:sp>
      <p:graphicFrame>
        <p:nvGraphicFramePr>
          <p:cNvPr id="69635" name="Group 3"/>
          <p:cNvGraphicFramePr>
            <a:graphicFrameLocks noGrp="1"/>
          </p:cNvGraphicFramePr>
          <p:nvPr>
            <p:ph type="tbl" idx="1"/>
          </p:nvPr>
        </p:nvGraphicFramePr>
        <p:xfrm>
          <a:off x="533400" y="2057400"/>
          <a:ext cx="8153399" cy="4191000"/>
        </p:xfrm>
        <a:graphic>
          <a:graphicData uri="http://schemas.openxmlformats.org/drawingml/2006/table">
            <a:tbl>
              <a:tblPr/>
              <a:tblGrid>
                <a:gridCol w="2090066"/>
                <a:gridCol w="2022300"/>
                <a:gridCol w="2020517"/>
                <a:gridCol w="2020516"/>
              </a:tblGrid>
              <a:tr h="1942807">
                <a:tc>
                  <a:txBody>
                    <a:bodyPr/>
                    <a:lstStyle/>
                    <a:p>
                      <a:pPr marL="0" marR="0" lvl="0" indent="0" algn="l"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en-US" sz="1700" b="1" i="0" u="none" strike="noStrike" cap="none" normalizeH="0" baseline="0" dirty="0" smtClean="0">
                          <a:ln>
                            <a:noFill/>
                          </a:ln>
                          <a:solidFill>
                            <a:schemeClr val="tx1"/>
                          </a:solidFill>
                          <a:effectLst/>
                          <a:latin typeface="Arial" pitchFamily="34" charset="0"/>
                          <a:ea typeface="ＭＳ Ｐゴシック" charset="-128"/>
                        </a:rPr>
                        <a:t>Play time!  </a:t>
                      </a:r>
                      <a:r>
                        <a:rPr kumimoji="0" lang="en-US" sz="1700" b="0" i="0" u="none" strike="noStrike" cap="none" normalizeH="0" baseline="0" dirty="0" smtClean="0">
                          <a:ln>
                            <a:noFill/>
                          </a:ln>
                          <a:solidFill>
                            <a:schemeClr val="tx1"/>
                          </a:solidFill>
                          <a:effectLst/>
                          <a:latin typeface="Arial" pitchFamily="34" charset="0"/>
                          <a:ea typeface="ＭＳ Ｐゴシック" charset="-128"/>
                        </a:rPr>
                        <a:t>Blocks, dramatic play, outside play, </a:t>
                      </a:r>
                      <a:r>
                        <a:rPr kumimoji="0" lang="en-US" sz="1700" b="0" i="0" u="none" strike="noStrike" cap="none" normalizeH="0" baseline="0" dirty="0" err="1" smtClean="0">
                          <a:ln>
                            <a:noFill/>
                          </a:ln>
                          <a:solidFill>
                            <a:schemeClr val="tx1"/>
                          </a:solidFill>
                          <a:effectLst/>
                          <a:latin typeface="Arial" pitchFamily="34" charset="0"/>
                          <a:ea typeface="ＭＳ Ｐゴシック" charset="-128"/>
                        </a:rPr>
                        <a:t>manipulatives</a:t>
                      </a:r>
                      <a:r>
                        <a:rPr kumimoji="0" lang="en-US" sz="1700" b="0" i="0" u="none" strike="noStrike" cap="none" normalizeH="0" baseline="0" dirty="0" smtClean="0">
                          <a:ln>
                            <a:noFill/>
                          </a:ln>
                          <a:solidFill>
                            <a:schemeClr val="tx1"/>
                          </a:solidFill>
                          <a:effectLst/>
                          <a:latin typeface="Arial" pitchFamily="34" charset="0"/>
                          <a:ea typeface="ＭＳ Ｐゴシック" charset="-128"/>
                        </a:rPr>
                        <a:t>, art materials</a:t>
                      </a:r>
                    </a:p>
                  </a:txBody>
                  <a:tcPr marT="45724" marB="45724"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en-US" sz="1700" b="1" i="0" u="none" strike="noStrike" cap="none" normalizeH="0" baseline="0" smtClean="0">
                          <a:ln>
                            <a:noFill/>
                          </a:ln>
                          <a:solidFill>
                            <a:schemeClr val="tx1"/>
                          </a:solidFill>
                          <a:effectLst/>
                          <a:latin typeface="Arial" pitchFamily="34" charset="0"/>
                          <a:ea typeface="ＭＳ Ｐゴシック" charset="-128"/>
                        </a:rPr>
                        <a:t>Reading!</a:t>
                      </a:r>
                      <a:r>
                        <a:rPr kumimoji="0" lang="en-US" sz="1700" b="0" i="0" u="none" strike="noStrike" cap="none" normalizeH="0" baseline="0" smtClean="0">
                          <a:ln>
                            <a:noFill/>
                          </a:ln>
                          <a:solidFill>
                            <a:schemeClr val="tx1"/>
                          </a:solidFill>
                          <a:effectLst/>
                          <a:latin typeface="Arial" pitchFamily="34" charset="0"/>
                          <a:ea typeface="ＭＳ Ｐゴシック" charset="-128"/>
                        </a:rPr>
                        <a:t> Reading alone or being read to individually or in groups</a:t>
                      </a:r>
                    </a:p>
                  </a:txBody>
                  <a:tcPr marT="45724" marB="45724"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en-US" sz="1700" b="1" i="0" u="none" strike="noStrike" cap="none" normalizeH="0" baseline="0" dirty="0" smtClean="0">
                          <a:ln>
                            <a:noFill/>
                          </a:ln>
                          <a:solidFill>
                            <a:schemeClr val="tx1"/>
                          </a:solidFill>
                          <a:effectLst/>
                          <a:latin typeface="Arial" pitchFamily="34" charset="0"/>
                          <a:ea typeface="ＭＳ Ｐゴシック" charset="-128"/>
                        </a:rPr>
                        <a:t>Singing songs! </a:t>
                      </a:r>
                      <a:r>
                        <a:rPr kumimoji="0" lang="en-US" sz="1700" b="0" i="0" u="none" strike="noStrike" cap="none" normalizeH="0" baseline="0" dirty="0" smtClean="0">
                          <a:ln>
                            <a:noFill/>
                          </a:ln>
                          <a:solidFill>
                            <a:schemeClr val="tx1"/>
                          </a:solidFill>
                          <a:effectLst/>
                          <a:latin typeface="Arial" pitchFamily="34" charset="0"/>
                          <a:ea typeface="ＭＳ Ｐゴシック" charset="-128"/>
                        </a:rPr>
                        <a:t>Participating in group songs or </a:t>
                      </a:r>
                      <a:r>
                        <a:rPr kumimoji="0" lang="en-US" sz="1700" b="0" i="0" u="none" strike="noStrike" cap="none" normalizeH="0" baseline="0" dirty="0" err="1" smtClean="0">
                          <a:ln>
                            <a:noFill/>
                          </a:ln>
                          <a:solidFill>
                            <a:schemeClr val="tx1"/>
                          </a:solidFill>
                          <a:effectLst/>
                          <a:latin typeface="Arial" pitchFamily="34" charset="0"/>
                          <a:ea typeface="ＭＳ Ｐゴシック" charset="-128"/>
                        </a:rPr>
                        <a:t>fingerplays</a:t>
                      </a:r>
                      <a:endParaRPr kumimoji="0" lang="en-US" sz="1700" b="1" i="0" u="none" strike="noStrike" cap="none" normalizeH="0" baseline="0" dirty="0" smtClean="0">
                        <a:ln>
                          <a:noFill/>
                        </a:ln>
                        <a:solidFill>
                          <a:schemeClr val="tx1"/>
                        </a:solidFill>
                        <a:effectLst/>
                        <a:latin typeface="Arial" pitchFamily="34" charset="0"/>
                        <a:ea typeface="ＭＳ Ｐゴシック" charset="-128"/>
                      </a:endParaRPr>
                    </a:p>
                  </a:txBody>
                  <a:tcPr marT="45724" marB="45724"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en-US" sz="1700" b="1" i="0" u="none" strike="noStrike" cap="none" normalizeH="0" baseline="0" smtClean="0">
                          <a:ln>
                            <a:noFill/>
                          </a:ln>
                          <a:solidFill>
                            <a:schemeClr val="tx1"/>
                          </a:solidFill>
                          <a:effectLst/>
                          <a:latin typeface="Arial" pitchFamily="34" charset="0"/>
                          <a:ea typeface="ＭＳ Ｐゴシック" charset="-128"/>
                        </a:rPr>
                        <a:t>Eating!</a:t>
                      </a:r>
                      <a:r>
                        <a:rPr kumimoji="0" lang="en-US" sz="1700" b="0" i="0" u="none" strike="noStrike" cap="none" normalizeH="0" baseline="0" smtClean="0">
                          <a:ln>
                            <a:noFill/>
                          </a:ln>
                          <a:solidFill>
                            <a:schemeClr val="tx1"/>
                          </a:solidFill>
                          <a:effectLst/>
                          <a:latin typeface="Arial" pitchFamily="34" charset="0"/>
                          <a:ea typeface="ＭＳ Ｐゴシック" charset="-128"/>
                        </a:rPr>
                        <a:t>  Breakfast, snack, lunch or dinner</a:t>
                      </a:r>
                      <a:endParaRPr kumimoji="0" lang="en-US" sz="1700" b="1" i="0" u="none" strike="noStrike" cap="none" normalizeH="0" baseline="0" smtClean="0">
                        <a:ln>
                          <a:noFill/>
                        </a:ln>
                        <a:solidFill>
                          <a:schemeClr val="tx1"/>
                        </a:solidFill>
                        <a:effectLst/>
                        <a:latin typeface="Arial" pitchFamily="34" charset="0"/>
                        <a:ea typeface="ＭＳ Ｐゴシック" charset="-128"/>
                      </a:endParaRPr>
                    </a:p>
                  </a:txBody>
                  <a:tcPr marT="45724" marB="45724" horzOverflow="overflow">
                    <a:lnL>
                      <a:noFill/>
                    </a:lnL>
                    <a:lnR>
                      <a:noFill/>
                    </a:lnR>
                    <a:lnT>
                      <a:noFill/>
                    </a:lnT>
                    <a:lnB>
                      <a:noFill/>
                    </a:lnB>
                    <a:lnTlToBr>
                      <a:noFill/>
                    </a:lnTlToBr>
                    <a:lnBlToTr>
                      <a:noFill/>
                    </a:lnBlToTr>
                    <a:noFill/>
                  </a:tcPr>
                </a:tc>
              </a:tr>
              <a:tr h="2248193">
                <a:tc>
                  <a:txBody>
                    <a:bodyPr/>
                    <a:lstStyle/>
                    <a:p>
                      <a:pPr marL="0" marR="0" lvl="0" indent="0" algn="l"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en-US" sz="1700" b="1" i="0" u="none" strike="noStrike" cap="none" normalizeH="0" baseline="0" smtClean="0">
                          <a:ln>
                            <a:noFill/>
                          </a:ln>
                          <a:solidFill>
                            <a:schemeClr val="tx1"/>
                          </a:solidFill>
                          <a:effectLst/>
                          <a:latin typeface="Arial" pitchFamily="34" charset="0"/>
                          <a:ea typeface="ＭＳ Ｐゴシック" charset="-128"/>
                        </a:rPr>
                        <a:t>Resting!</a:t>
                      </a:r>
                      <a:r>
                        <a:rPr kumimoji="0" lang="en-US" sz="1700" b="0" i="0" u="none" strike="noStrike" cap="none" normalizeH="0" baseline="0" smtClean="0">
                          <a:ln>
                            <a:noFill/>
                          </a:ln>
                          <a:solidFill>
                            <a:schemeClr val="tx1"/>
                          </a:solidFill>
                          <a:effectLst/>
                          <a:latin typeface="Arial" pitchFamily="34" charset="0"/>
                          <a:ea typeface="ＭＳ Ｐゴシック" charset="-128"/>
                        </a:rPr>
                        <a:t>  Napping, sleeping, spending quiet time alone</a:t>
                      </a:r>
                      <a:endParaRPr kumimoji="0" lang="en-US" sz="1700" b="1" i="0" u="none" strike="noStrike" cap="none" normalizeH="0" baseline="0" smtClean="0">
                        <a:ln>
                          <a:noFill/>
                        </a:ln>
                        <a:solidFill>
                          <a:schemeClr val="tx1"/>
                        </a:solidFill>
                        <a:effectLst/>
                        <a:latin typeface="Arial" pitchFamily="34" charset="0"/>
                        <a:ea typeface="ＭＳ Ｐゴシック" charset="-128"/>
                      </a:endParaRPr>
                    </a:p>
                  </a:txBody>
                  <a:tcPr marT="45724" marB="45724"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en-US" sz="1700" b="1" i="0" u="none" strike="noStrike" cap="none" normalizeH="0" baseline="0" smtClean="0">
                          <a:ln>
                            <a:noFill/>
                          </a:ln>
                          <a:solidFill>
                            <a:schemeClr val="tx1"/>
                          </a:solidFill>
                          <a:effectLst/>
                          <a:latin typeface="Arial" pitchFamily="34" charset="0"/>
                          <a:ea typeface="ＭＳ Ｐゴシック" charset="-128"/>
                        </a:rPr>
                        <a:t>Taking care of oneself!</a:t>
                      </a:r>
                      <a:r>
                        <a:rPr kumimoji="0" lang="en-US" sz="1700" b="0" i="0" u="none" strike="noStrike" cap="none" normalizeH="0" baseline="0" smtClean="0">
                          <a:ln>
                            <a:noFill/>
                          </a:ln>
                          <a:solidFill>
                            <a:schemeClr val="tx1"/>
                          </a:solidFill>
                          <a:effectLst/>
                          <a:latin typeface="Arial" pitchFamily="34" charset="0"/>
                          <a:ea typeface="ＭＳ Ｐゴシック" charset="-128"/>
                        </a:rPr>
                        <a:t>  Bathroom, washing, getting dressed</a:t>
                      </a:r>
                      <a:endParaRPr kumimoji="0" lang="en-US" sz="1700" b="1" i="0" u="none" strike="noStrike" cap="none" normalizeH="0" baseline="0" smtClean="0">
                        <a:ln>
                          <a:noFill/>
                        </a:ln>
                        <a:solidFill>
                          <a:schemeClr val="tx1"/>
                        </a:solidFill>
                        <a:effectLst/>
                        <a:latin typeface="Arial" pitchFamily="34" charset="0"/>
                        <a:ea typeface="ＭＳ Ｐゴシック" charset="-128"/>
                      </a:endParaRPr>
                    </a:p>
                  </a:txBody>
                  <a:tcPr marT="45724" marB="45724"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en-US" sz="1700" b="1" i="0" u="none" strike="noStrike" cap="none" normalizeH="0" baseline="0" smtClean="0">
                          <a:ln>
                            <a:noFill/>
                          </a:ln>
                          <a:solidFill>
                            <a:schemeClr val="tx1"/>
                          </a:solidFill>
                          <a:effectLst/>
                          <a:latin typeface="Arial" pitchFamily="34" charset="0"/>
                          <a:ea typeface="ＭＳ Ｐゴシック" charset="-128"/>
                        </a:rPr>
                        <a:t>Transitioning!</a:t>
                      </a:r>
                      <a:r>
                        <a:rPr kumimoji="0" lang="en-US" sz="1700" b="0" i="0" u="none" strike="noStrike" cap="none" normalizeH="0" baseline="0" smtClean="0">
                          <a:ln>
                            <a:noFill/>
                          </a:ln>
                          <a:solidFill>
                            <a:schemeClr val="tx1"/>
                          </a:solidFill>
                          <a:effectLst/>
                          <a:latin typeface="Arial" pitchFamily="34" charset="0"/>
                          <a:ea typeface="ＭＳ Ｐゴシック" charset="-128"/>
                        </a:rPr>
                        <a:t>  Coming to school and going home, changing activities during the day</a:t>
                      </a:r>
                      <a:endParaRPr kumimoji="0" lang="en-US" sz="1700" b="1" i="0" u="none" strike="noStrike" cap="none" normalizeH="0" baseline="0" smtClean="0">
                        <a:ln>
                          <a:noFill/>
                        </a:ln>
                        <a:solidFill>
                          <a:schemeClr val="tx1"/>
                        </a:solidFill>
                        <a:effectLst/>
                        <a:latin typeface="Arial" pitchFamily="34" charset="0"/>
                        <a:ea typeface="ＭＳ Ｐゴシック" charset="-128"/>
                      </a:endParaRPr>
                    </a:p>
                  </a:txBody>
                  <a:tcPr marT="45724" marB="45724"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en-US" sz="1700" b="1" i="0" u="none" strike="noStrike" cap="none" normalizeH="0" baseline="0" dirty="0" smtClean="0">
                          <a:ln>
                            <a:noFill/>
                          </a:ln>
                          <a:solidFill>
                            <a:schemeClr val="tx1"/>
                          </a:solidFill>
                          <a:effectLst/>
                          <a:latin typeface="Arial" pitchFamily="34" charset="0"/>
                          <a:ea typeface="ＭＳ Ｐゴシック" charset="-128"/>
                        </a:rPr>
                        <a:t>Others??</a:t>
                      </a:r>
                      <a:r>
                        <a:rPr kumimoji="0" lang="en-US" sz="1700" b="0" i="0" u="none" strike="noStrike" cap="none" normalizeH="0" baseline="0" dirty="0" smtClean="0">
                          <a:ln>
                            <a:noFill/>
                          </a:ln>
                          <a:solidFill>
                            <a:schemeClr val="tx1"/>
                          </a:solidFill>
                          <a:effectLst/>
                          <a:latin typeface="Arial" pitchFamily="34" charset="0"/>
                          <a:ea typeface="ＭＳ Ｐゴシック" charset="-128"/>
                        </a:rPr>
                        <a:t>  </a:t>
                      </a:r>
                      <a:r>
                        <a:rPr kumimoji="0" lang="en-US" sz="1700" b="0" i="0" u="none" strike="noStrike" cap="none" normalizeH="0" baseline="0" dirty="0" smtClean="0">
                          <a:ln>
                            <a:noFill/>
                          </a:ln>
                          <a:solidFill>
                            <a:schemeClr val="accent3">
                              <a:lumMod val="75000"/>
                            </a:schemeClr>
                          </a:solidFill>
                          <a:effectLst/>
                          <a:latin typeface="Arial" pitchFamily="34" charset="0"/>
                          <a:ea typeface="ＭＳ Ｐゴシック" charset="-128"/>
                        </a:rPr>
                        <a:t>Are there other routines or daily activities that occupy the time of children you know?</a:t>
                      </a:r>
                      <a:endParaRPr kumimoji="0" lang="en-US" sz="1700" b="1" i="0" u="none" strike="noStrike" cap="none" normalizeH="0" baseline="0" dirty="0" smtClean="0">
                        <a:ln>
                          <a:noFill/>
                        </a:ln>
                        <a:solidFill>
                          <a:schemeClr val="accent3">
                            <a:lumMod val="75000"/>
                          </a:schemeClr>
                        </a:solidFill>
                        <a:effectLst/>
                        <a:latin typeface="Arial" pitchFamily="34" charset="0"/>
                        <a:ea typeface="ＭＳ Ｐゴシック" charset="-128"/>
                      </a:endParaRPr>
                    </a:p>
                  </a:txBody>
                  <a:tcPr marT="45724" marB="45724" horzOverflow="overflow">
                    <a:lnL>
                      <a:noFill/>
                    </a:lnL>
                    <a:lnR>
                      <a:noFill/>
                    </a:lnR>
                    <a:lnT>
                      <a:noFill/>
                    </a:lnT>
                    <a:lnB>
                      <a:noFill/>
                    </a:lnB>
                    <a:lnTlToBr>
                      <a:noFill/>
                    </a:lnTlToBr>
                    <a:lnBlToTr>
                      <a:noFill/>
                    </a:lnBlToTr>
                    <a:no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499"/>
                                          </p:stCondLst>
                                        </p:cTn>
                                        <p:tgtEl>
                                          <p:spTgt spid="696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685800" y="228600"/>
            <a:ext cx="7848600" cy="1524000"/>
          </a:xfrm>
        </p:spPr>
        <p:txBody>
          <a:bodyPr/>
          <a:lstStyle/>
          <a:p>
            <a:pPr eaLnBrk="1" hangingPunct="1"/>
            <a:r>
              <a:rPr lang="en-US" sz="3200" smtClean="0">
                <a:ea typeface="ＭＳ Ｐゴシック" pitchFamily="34" charset="-128"/>
              </a:rPr>
              <a:t>How does a </a:t>
            </a:r>
            <a:r>
              <a:rPr lang="ja-JP" altLang="en-US" sz="3200" smtClean="0">
                <a:ea typeface="ＭＳ Ｐゴシック" pitchFamily="34" charset="-128"/>
              </a:rPr>
              <a:t>“</a:t>
            </a:r>
            <a:r>
              <a:rPr lang="en-US" altLang="ja-JP" sz="3200" smtClean="0">
                <a:ea typeface="ＭＳ Ｐゴシック" pitchFamily="34" charset="-128"/>
              </a:rPr>
              <a:t>routines-based</a:t>
            </a:r>
            <a:r>
              <a:rPr lang="ja-JP" altLang="en-US" sz="3200" smtClean="0">
                <a:ea typeface="ＭＳ Ｐゴシック" pitchFamily="34" charset="-128"/>
              </a:rPr>
              <a:t>”</a:t>
            </a:r>
            <a:r>
              <a:rPr lang="en-US" altLang="ja-JP" sz="3200" smtClean="0">
                <a:ea typeface="ＭＳ Ｐゴシック" pitchFamily="34" charset="-128"/>
              </a:rPr>
              <a:t> approach help young children learn?</a:t>
            </a:r>
            <a:endParaRPr lang="en-US" sz="3200" smtClean="0">
              <a:ea typeface="ＭＳ Ｐゴシック" pitchFamily="34" charset="-128"/>
            </a:endParaRPr>
          </a:p>
        </p:txBody>
      </p:sp>
      <p:sp>
        <p:nvSpPr>
          <p:cNvPr id="71683" name="Rectangle 3"/>
          <p:cNvSpPr>
            <a:spLocks noGrp="1" noChangeArrowheads="1"/>
          </p:cNvSpPr>
          <p:nvPr>
            <p:ph type="body" idx="1"/>
          </p:nvPr>
        </p:nvSpPr>
        <p:spPr>
          <a:xfrm>
            <a:off x="533400" y="1905000"/>
            <a:ext cx="7543800" cy="4495800"/>
          </a:xfrm>
        </p:spPr>
        <p:txBody>
          <a:bodyPr/>
          <a:lstStyle/>
          <a:p>
            <a:pPr marL="838200" lvl="1" indent="-381000" eaLnBrk="1" hangingPunct="1">
              <a:spcBef>
                <a:spcPts val="600"/>
              </a:spcBef>
              <a:spcAft>
                <a:spcPts val="600"/>
              </a:spcAft>
              <a:buClr>
                <a:schemeClr val="tx1"/>
              </a:buClr>
              <a:buFontTx/>
              <a:buAutoNum type="arabicPeriod"/>
            </a:pPr>
            <a:r>
              <a:rPr lang="en-US" sz="2400" smtClean="0">
                <a:ea typeface="ＭＳ Ｐゴシック" pitchFamily="34" charset="-128"/>
              </a:rPr>
              <a:t>Children learn best when they</a:t>
            </a:r>
            <a:r>
              <a:rPr lang="ja-JP" altLang="en-US" sz="2400" smtClean="0">
                <a:ea typeface="ＭＳ Ｐゴシック" pitchFamily="34" charset="-128"/>
              </a:rPr>
              <a:t>’</a:t>
            </a:r>
            <a:r>
              <a:rPr lang="en-US" altLang="ja-JP" sz="2400" smtClean="0">
                <a:ea typeface="ＭＳ Ｐゴシック" pitchFamily="34" charset="-128"/>
              </a:rPr>
              <a:t>re </a:t>
            </a:r>
            <a:r>
              <a:rPr lang="en-US" altLang="ja-JP" sz="2400" b="1" i="1" smtClean="0">
                <a:solidFill>
                  <a:srgbClr val="D77C01"/>
                </a:solidFill>
                <a:ea typeface="ＭＳ Ｐゴシック" pitchFamily="34" charset="-128"/>
              </a:rPr>
              <a:t>interested and motivated</a:t>
            </a:r>
            <a:r>
              <a:rPr lang="en-US" altLang="ja-JP" sz="2400" b="1" smtClean="0">
                <a:solidFill>
                  <a:srgbClr val="D77C01"/>
                </a:solidFill>
                <a:ea typeface="ＭＳ Ｐゴシック" pitchFamily="34" charset="-128"/>
              </a:rPr>
              <a:t>.</a:t>
            </a:r>
          </a:p>
          <a:p>
            <a:pPr marL="838200" lvl="1" indent="-381000" eaLnBrk="1" hangingPunct="1">
              <a:spcBef>
                <a:spcPts val="600"/>
              </a:spcBef>
              <a:spcAft>
                <a:spcPts val="600"/>
              </a:spcAft>
              <a:buClr>
                <a:schemeClr val="tx1"/>
              </a:buClr>
              <a:buFontTx/>
              <a:buAutoNum type="arabicPeriod"/>
            </a:pPr>
            <a:r>
              <a:rPr lang="en-US" sz="2400" smtClean="0">
                <a:ea typeface="ＭＳ Ｐゴシック" pitchFamily="34" charset="-128"/>
              </a:rPr>
              <a:t>Children learn best when </a:t>
            </a:r>
            <a:r>
              <a:rPr lang="en-US" sz="2400" i="1" smtClean="0">
                <a:ea typeface="ＭＳ Ｐゴシック" pitchFamily="34" charset="-128"/>
              </a:rPr>
              <a:t>opportunities to learn and practice skills </a:t>
            </a:r>
            <a:r>
              <a:rPr lang="en-US" sz="2400" b="1" i="1" smtClean="0">
                <a:solidFill>
                  <a:srgbClr val="D77C01"/>
                </a:solidFill>
                <a:ea typeface="ＭＳ Ｐゴシック" pitchFamily="34" charset="-128"/>
              </a:rPr>
              <a:t>occur throughout the day</a:t>
            </a:r>
            <a:r>
              <a:rPr lang="en-US" sz="2400" smtClean="0">
                <a:ea typeface="ＭＳ Ｐゴシック" pitchFamily="34" charset="-128"/>
              </a:rPr>
              <a:t>, instead of just during one period of time.</a:t>
            </a:r>
          </a:p>
          <a:p>
            <a:pPr marL="838200" lvl="1" indent="-381000" eaLnBrk="1" hangingPunct="1">
              <a:spcBef>
                <a:spcPts val="600"/>
              </a:spcBef>
              <a:spcAft>
                <a:spcPts val="600"/>
              </a:spcAft>
              <a:buClr>
                <a:schemeClr val="tx1"/>
              </a:buClr>
              <a:buFontTx/>
              <a:buAutoNum type="arabicPeriod"/>
            </a:pPr>
            <a:r>
              <a:rPr lang="en-US" sz="2400" smtClean="0">
                <a:ea typeface="ＭＳ Ｐゴシック" pitchFamily="34" charset="-128"/>
              </a:rPr>
              <a:t>It</a:t>
            </a:r>
            <a:r>
              <a:rPr lang="ja-JP" altLang="en-US" sz="2400" smtClean="0">
                <a:ea typeface="ＭＳ Ｐゴシック" pitchFamily="34" charset="-128"/>
              </a:rPr>
              <a:t>’</a:t>
            </a:r>
            <a:r>
              <a:rPr lang="en-US" altLang="ja-JP" sz="2400" smtClean="0">
                <a:ea typeface="ＭＳ Ｐゴシック" pitchFamily="34" charset="-128"/>
              </a:rPr>
              <a:t>s </a:t>
            </a:r>
            <a:r>
              <a:rPr lang="en-US" altLang="ja-JP" sz="2400" b="1" i="1" smtClean="0">
                <a:solidFill>
                  <a:srgbClr val="D77C01"/>
                </a:solidFill>
                <a:ea typeface="ＭＳ Ｐゴシック" pitchFamily="34" charset="-128"/>
              </a:rPr>
              <a:t>difficult for busy</a:t>
            </a:r>
            <a:r>
              <a:rPr lang="en-US" altLang="ja-JP" sz="2400" i="1" smtClean="0">
                <a:solidFill>
                  <a:srgbClr val="D77C01"/>
                </a:solidFill>
                <a:ea typeface="ＭＳ Ｐゴシック" pitchFamily="34" charset="-128"/>
              </a:rPr>
              <a:t> </a:t>
            </a:r>
            <a:r>
              <a:rPr lang="en-US" altLang="ja-JP" sz="2400" i="1" smtClean="0">
                <a:ea typeface="ＭＳ Ｐゴシック" pitchFamily="34" charset="-128"/>
              </a:rPr>
              <a:t>early childhood teachers </a:t>
            </a:r>
            <a:r>
              <a:rPr lang="en-US" altLang="ja-JP" sz="2400" b="1" i="1" smtClean="0">
                <a:solidFill>
                  <a:srgbClr val="D77C01"/>
                </a:solidFill>
                <a:ea typeface="ＭＳ Ｐゴシック" pitchFamily="34" charset="-128"/>
              </a:rPr>
              <a:t>to take time out</a:t>
            </a:r>
            <a:r>
              <a:rPr lang="en-US" altLang="ja-JP" sz="2400" smtClean="0">
                <a:solidFill>
                  <a:srgbClr val="D77C01"/>
                </a:solidFill>
                <a:ea typeface="ＭＳ Ｐゴシック" pitchFamily="34" charset="-128"/>
              </a:rPr>
              <a:t> </a:t>
            </a:r>
            <a:r>
              <a:rPr lang="en-US" altLang="ja-JP" sz="2400" smtClean="0">
                <a:ea typeface="ＭＳ Ｐゴシック" pitchFamily="34" charset="-128"/>
              </a:rPr>
              <a:t>of the classroom schedule to provide special instruction to meet children</a:t>
            </a:r>
            <a:r>
              <a:rPr lang="ja-JP" altLang="en-US" sz="2400" smtClean="0">
                <a:ea typeface="ＭＳ Ｐゴシック" pitchFamily="34" charset="-128"/>
              </a:rPr>
              <a:t>’</a:t>
            </a:r>
            <a:r>
              <a:rPr lang="en-US" altLang="ja-JP" sz="2400" smtClean="0">
                <a:ea typeface="ＭＳ Ｐゴシック" pitchFamily="34" charset="-128"/>
              </a:rPr>
              <a:t>s learning needs.</a:t>
            </a:r>
            <a:endParaRPr lang="en-US" sz="2400" smtClean="0">
              <a:ea typeface="ＭＳ Ｐゴシック"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1683">
                                            <p:txEl>
                                              <p:pRg st="0" end="0"/>
                                            </p:txEl>
                                          </p:spTgt>
                                        </p:tgtEl>
                                        <p:attrNameLst>
                                          <p:attrName>style.visibility</p:attrName>
                                        </p:attrNameLst>
                                      </p:cBhvr>
                                      <p:to>
                                        <p:strVal val="visible"/>
                                      </p:to>
                                    </p:set>
                                    <p:animEffect transition="in" filter="blinds(horizontal)">
                                      <p:cBhvr>
                                        <p:cTn id="7" dur="500"/>
                                        <p:tgtEl>
                                          <p:spTgt spid="7168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1683">
                                            <p:txEl>
                                              <p:pRg st="1" end="1"/>
                                            </p:txEl>
                                          </p:spTgt>
                                        </p:tgtEl>
                                        <p:attrNameLst>
                                          <p:attrName>style.visibility</p:attrName>
                                        </p:attrNameLst>
                                      </p:cBhvr>
                                      <p:to>
                                        <p:strVal val="visible"/>
                                      </p:to>
                                    </p:set>
                                    <p:animEffect transition="in" filter="blinds(horizontal)">
                                      <p:cBhvr>
                                        <p:cTn id="12" dur="500"/>
                                        <p:tgtEl>
                                          <p:spTgt spid="7168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1683">
                                            <p:txEl>
                                              <p:pRg st="2" end="2"/>
                                            </p:txEl>
                                          </p:spTgt>
                                        </p:tgtEl>
                                        <p:attrNameLst>
                                          <p:attrName>style.visibility</p:attrName>
                                        </p:attrNameLst>
                                      </p:cBhvr>
                                      <p:to>
                                        <p:strVal val="visible"/>
                                      </p:to>
                                    </p:set>
                                    <p:animEffect transition="in" filter="blinds(horizontal)">
                                      <p:cBhvr>
                                        <p:cTn id="17" dur="500"/>
                                        <p:tgtEl>
                                          <p:spTgt spid="7168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3" grpId="0" build="p"/>
    </p:bldLst>
  </p:timing>
</p:sld>
</file>

<file path=ppt/slides/slide7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838200" y="762000"/>
            <a:ext cx="7620000" cy="1447800"/>
          </a:xfrm>
        </p:spPr>
        <p:txBody>
          <a:bodyPr/>
          <a:lstStyle/>
          <a:p>
            <a:pPr eaLnBrk="1" hangingPunct="1"/>
            <a:r>
              <a:rPr lang="en-US" sz="3600" smtClean="0">
                <a:ea typeface="ＭＳ Ｐゴシック" pitchFamily="34" charset="-128"/>
              </a:rPr>
              <a:t>How do </a:t>
            </a:r>
            <a:r>
              <a:rPr lang="en-US" sz="3600" i="1" smtClean="0">
                <a:ea typeface="ＭＳ Ｐゴシック" pitchFamily="34" charset="-128"/>
              </a:rPr>
              <a:t>we </a:t>
            </a:r>
            <a:r>
              <a:rPr lang="en-US" sz="3600" smtClean="0">
                <a:ea typeface="ＭＳ Ｐゴシック" pitchFamily="34" charset="-128"/>
              </a:rPr>
              <a:t>use </a:t>
            </a:r>
            <a:r>
              <a:rPr lang="ja-JP" altLang="en-US" sz="3600" smtClean="0">
                <a:ea typeface="ＭＳ Ｐゴシック" pitchFamily="34" charset="-128"/>
              </a:rPr>
              <a:t>“</a:t>
            </a:r>
            <a:r>
              <a:rPr lang="en-US" altLang="ja-JP" sz="3600" smtClean="0">
                <a:ea typeface="ＭＳ Ｐゴシック" pitchFamily="34" charset="-128"/>
              </a:rPr>
              <a:t>Routines-Based</a:t>
            </a:r>
            <a:r>
              <a:rPr lang="ja-JP" altLang="en-US" sz="3600" smtClean="0">
                <a:ea typeface="ＭＳ Ｐゴシック" pitchFamily="34" charset="-128"/>
              </a:rPr>
              <a:t>”</a:t>
            </a:r>
            <a:r>
              <a:rPr lang="en-US" altLang="ja-JP" sz="3600" smtClean="0">
                <a:ea typeface="ＭＳ Ｐゴシック" pitchFamily="34" charset="-128"/>
              </a:rPr>
              <a:t> Approach?</a:t>
            </a:r>
            <a:endParaRPr lang="en-US" sz="3600" smtClean="0">
              <a:ea typeface="ＭＳ Ｐゴシック" pitchFamily="34" charset="-128"/>
            </a:endParaRPr>
          </a:p>
        </p:txBody>
      </p:sp>
      <p:sp>
        <p:nvSpPr>
          <p:cNvPr id="38915" name="Rectangle 3"/>
          <p:cNvSpPr>
            <a:spLocks noGrp="1" noChangeArrowheads="1"/>
          </p:cNvSpPr>
          <p:nvPr>
            <p:ph type="body" idx="1"/>
          </p:nvPr>
        </p:nvSpPr>
        <p:spPr>
          <a:xfrm>
            <a:off x="685800" y="2286000"/>
            <a:ext cx="7696200" cy="3789363"/>
          </a:xfrm>
        </p:spPr>
        <p:txBody>
          <a:bodyPr/>
          <a:lstStyle/>
          <a:p>
            <a:pPr eaLnBrk="1" hangingPunct="1">
              <a:spcBef>
                <a:spcPts val="600"/>
              </a:spcBef>
              <a:spcAft>
                <a:spcPts val="600"/>
              </a:spcAft>
            </a:pPr>
            <a:r>
              <a:rPr lang="en-US" sz="2600" smtClean="0">
                <a:ea typeface="ＭＳ Ｐゴシック" pitchFamily="34" charset="-128"/>
              </a:rPr>
              <a:t>Find good times to help children learn about and practice new skills or behaviors.  Good times are times when children usually use certain skills.  For example, </a:t>
            </a:r>
          </a:p>
          <a:p>
            <a:pPr lvl="2" eaLnBrk="1" hangingPunct="1">
              <a:spcBef>
                <a:spcPts val="600"/>
              </a:spcBef>
              <a:spcAft>
                <a:spcPts val="600"/>
              </a:spcAft>
            </a:pPr>
            <a:r>
              <a:rPr lang="en-US" sz="2600" smtClean="0">
                <a:ea typeface="ＭＳ Ｐゴシック" pitchFamily="34" charset="-128"/>
              </a:rPr>
              <a:t>Taking turns during a board game</a:t>
            </a:r>
          </a:p>
          <a:p>
            <a:pPr lvl="2" eaLnBrk="1" hangingPunct="1">
              <a:spcBef>
                <a:spcPts val="600"/>
              </a:spcBef>
              <a:spcAft>
                <a:spcPts val="600"/>
              </a:spcAft>
            </a:pPr>
            <a:r>
              <a:rPr lang="en-US" sz="2600" smtClean="0">
                <a:ea typeface="ＭＳ Ｐゴシック" pitchFamily="34" charset="-128"/>
              </a:rPr>
              <a:t>Using names of objects when playing in the housekeeping area</a:t>
            </a:r>
          </a:p>
          <a:p>
            <a:pPr lvl="2" eaLnBrk="1" hangingPunct="1">
              <a:spcBef>
                <a:spcPts val="600"/>
              </a:spcBef>
              <a:spcAft>
                <a:spcPts val="600"/>
              </a:spcAft>
            </a:pPr>
            <a:r>
              <a:rPr lang="en-US" sz="2600" smtClean="0">
                <a:ea typeface="ＭＳ Ｐゴシック" pitchFamily="34" charset="-128"/>
              </a:rPr>
              <a:t>Requesting things during a meal</a:t>
            </a: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838200" y="838200"/>
            <a:ext cx="7696200" cy="1143000"/>
          </a:xfrm>
        </p:spPr>
        <p:txBody>
          <a:bodyPr/>
          <a:lstStyle/>
          <a:p>
            <a:pPr eaLnBrk="1" hangingPunct="1"/>
            <a:r>
              <a:rPr lang="en-US" sz="3600" smtClean="0">
                <a:ea typeface="ＭＳ Ｐゴシック" pitchFamily="34" charset="-128"/>
              </a:rPr>
              <a:t>Using a </a:t>
            </a:r>
            <a:r>
              <a:rPr lang="ja-JP" altLang="en-US" sz="3600" smtClean="0">
                <a:ea typeface="ＭＳ Ｐゴシック" pitchFamily="34" charset="-128"/>
              </a:rPr>
              <a:t>“</a:t>
            </a:r>
            <a:r>
              <a:rPr lang="en-US" altLang="ja-JP" sz="3600" smtClean="0">
                <a:ea typeface="ＭＳ Ｐゴシック" pitchFamily="34" charset="-128"/>
              </a:rPr>
              <a:t>Routines-Based</a:t>
            </a:r>
            <a:r>
              <a:rPr lang="ja-JP" altLang="en-US" sz="3600" smtClean="0">
                <a:ea typeface="ＭＳ Ｐゴシック" pitchFamily="34" charset="-128"/>
              </a:rPr>
              <a:t>”</a:t>
            </a:r>
            <a:r>
              <a:rPr lang="en-US" altLang="ja-JP" sz="3600" smtClean="0">
                <a:ea typeface="ＭＳ Ｐゴシック" pitchFamily="34" charset="-128"/>
              </a:rPr>
              <a:t> approach:</a:t>
            </a:r>
            <a:endParaRPr lang="en-US" sz="3600" smtClean="0">
              <a:ea typeface="ＭＳ Ｐゴシック" pitchFamily="34" charset="-128"/>
            </a:endParaRPr>
          </a:p>
        </p:txBody>
      </p:sp>
      <p:sp>
        <p:nvSpPr>
          <p:cNvPr id="39939" name="Rectangle 3"/>
          <p:cNvSpPr>
            <a:spLocks noGrp="1" noChangeArrowheads="1"/>
          </p:cNvSpPr>
          <p:nvPr>
            <p:ph type="body" idx="1"/>
          </p:nvPr>
        </p:nvSpPr>
        <p:spPr>
          <a:xfrm>
            <a:off x="685800" y="2159000"/>
            <a:ext cx="7696200" cy="3937000"/>
          </a:xfrm>
        </p:spPr>
        <p:txBody>
          <a:bodyPr/>
          <a:lstStyle/>
          <a:p>
            <a:pPr eaLnBrk="1" hangingPunct="1">
              <a:spcBef>
                <a:spcPts val="600"/>
              </a:spcBef>
              <a:spcAft>
                <a:spcPts val="600"/>
              </a:spcAft>
            </a:pPr>
            <a:r>
              <a:rPr lang="en-US" sz="2600" smtClean="0">
                <a:ea typeface="ＭＳ Ｐゴシック" pitchFamily="34" charset="-128"/>
              </a:rPr>
              <a:t>Know what children are interested in, what gets their attention or what motivates them</a:t>
            </a:r>
          </a:p>
          <a:p>
            <a:pPr marL="1143000" lvl="2" eaLnBrk="1" hangingPunct="1">
              <a:spcBef>
                <a:spcPts val="600"/>
              </a:spcBef>
              <a:spcAft>
                <a:spcPts val="600"/>
              </a:spcAft>
            </a:pPr>
            <a:r>
              <a:rPr lang="en-US" sz="2600" smtClean="0">
                <a:ea typeface="ＭＳ Ｐゴシック" pitchFamily="34" charset="-128"/>
              </a:rPr>
              <a:t>Favorite activities…going down the slide, being read to, playing with blocks</a:t>
            </a:r>
          </a:p>
          <a:p>
            <a:pPr marL="1143000" lvl="2" eaLnBrk="1" hangingPunct="1">
              <a:spcBef>
                <a:spcPts val="600"/>
              </a:spcBef>
              <a:spcAft>
                <a:spcPts val="600"/>
              </a:spcAft>
            </a:pPr>
            <a:r>
              <a:rPr lang="en-US" sz="2600" smtClean="0">
                <a:ea typeface="ＭＳ Ｐゴシック" pitchFamily="34" charset="-128"/>
              </a:rPr>
              <a:t>Favorite foods…apple juice, graham crackers, pizza</a:t>
            </a:r>
          </a:p>
          <a:p>
            <a:pPr marL="1143000" lvl="2" eaLnBrk="1" hangingPunct="1">
              <a:spcBef>
                <a:spcPts val="600"/>
              </a:spcBef>
              <a:spcAft>
                <a:spcPts val="600"/>
              </a:spcAft>
            </a:pPr>
            <a:r>
              <a:rPr lang="en-US" sz="2600" smtClean="0">
                <a:ea typeface="ＭＳ Ｐゴシック" pitchFamily="34" charset="-128"/>
              </a:rPr>
              <a:t>Favorite people…Ms. Susan, friend Tommy, next door neighbor Mr. Gray.</a:t>
            </a: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pPr eaLnBrk="1" hangingPunct="1"/>
            <a:r>
              <a:rPr lang="en-US" sz="3200" smtClean="0">
                <a:ea typeface="ＭＳ Ｐゴシック" pitchFamily="34" charset="-128"/>
              </a:rPr>
              <a:t>Embedded Learning Opportunities</a:t>
            </a:r>
          </a:p>
        </p:txBody>
      </p:sp>
      <p:sp>
        <p:nvSpPr>
          <p:cNvPr id="40963" name="Rectangle 3"/>
          <p:cNvSpPr>
            <a:spLocks noGrp="1" noChangeArrowheads="1"/>
          </p:cNvSpPr>
          <p:nvPr>
            <p:ph idx="1"/>
          </p:nvPr>
        </p:nvSpPr>
        <p:spPr/>
        <p:txBody>
          <a:bodyPr/>
          <a:lstStyle/>
          <a:p>
            <a:pPr eaLnBrk="1" hangingPunct="1"/>
            <a:r>
              <a:rPr lang="en-US" smtClean="0">
                <a:ea typeface="ＭＳ Ｐゴシック" pitchFamily="34" charset="-128"/>
              </a:rPr>
              <a:t>ELOs can be another way to easily monitor an adult</a:t>
            </a:r>
            <a:r>
              <a:rPr lang="ja-JP" altLang="en-US" smtClean="0">
                <a:ea typeface="ＭＳ Ｐゴシック" pitchFamily="34" charset="-128"/>
              </a:rPr>
              <a:t>’</a:t>
            </a:r>
            <a:r>
              <a:rPr lang="en-US" altLang="ja-JP" smtClean="0">
                <a:ea typeface="ＭＳ Ｐゴシック" pitchFamily="34" charset="-128"/>
              </a:rPr>
              <a:t>s implementation of an intervention strategy.</a:t>
            </a:r>
          </a:p>
          <a:p>
            <a:pPr eaLnBrk="1" hangingPunct="1"/>
            <a:r>
              <a:rPr lang="en-US" smtClean="0">
                <a:ea typeface="ＭＳ Ｐゴシック" pitchFamily="34" charset="-128"/>
              </a:rPr>
              <a:t>Using ELOs (Horn et al., 2000) allows adults to embed child-focused intervention strategies in a child</a:t>
            </a:r>
            <a:r>
              <a:rPr lang="ja-JP" altLang="en-US" smtClean="0">
                <a:ea typeface="ＭＳ Ｐゴシック" pitchFamily="34" charset="-128"/>
              </a:rPr>
              <a:t>’</a:t>
            </a:r>
            <a:r>
              <a:rPr lang="en-US" altLang="ja-JP" smtClean="0">
                <a:ea typeface="ＭＳ Ｐゴシック" pitchFamily="34" charset="-128"/>
              </a:rPr>
              <a:t>s daily routine or schedule.</a:t>
            </a:r>
            <a:endParaRPr lang="en-US" smtClean="0">
              <a:ea typeface="ＭＳ Ｐゴシック" pitchFamily="34" charset="-128"/>
            </a:endParaRP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2988" y="914401"/>
            <a:ext cx="7024687" cy="1981199"/>
          </a:xfrm>
        </p:spPr>
        <p:txBody>
          <a:bodyPr/>
          <a:lstStyle/>
          <a:p>
            <a:r>
              <a:rPr lang="en-US" dirty="0" smtClean="0">
                <a:solidFill>
                  <a:srgbClr val="FF0000"/>
                </a:solidFill>
              </a:rPr>
              <a:t>Exercise 3 -  </a:t>
            </a:r>
            <a:r>
              <a:rPr lang="en-US" dirty="0">
                <a:solidFill>
                  <a:srgbClr val="FF0000"/>
                </a:solidFill>
              </a:rPr>
              <a:t>Embedding Opportunities for Teaching and Learning</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876800" y="2362200"/>
            <a:ext cx="3429000" cy="3962400"/>
          </a:xfrm>
        </p:spPr>
      </p:pic>
    </p:spTree>
    <p:extLst>
      <p:ext uri="{BB962C8B-B14F-4D97-AF65-F5344CB8AC3E}">
        <p14:creationId xmlns:p14="http://schemas.microsoft.com/office/powerpoint/2010/main" val="256985037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a:xfrm>
            <a:off x="1042988" y="685800"/>
            <a:ext cx="7024687" cy="1752600"/>
          </a:xfrm>
        </p:spPr>
        <p:txBody>
          <a:bodyPr/>
          <a:lstStyle/>
          <a:p>
            <a:r>
              <a:rPr lang="en-US" dirty="0" smtClean="0">
                <a:ea typeface="ＭＳ Ｐゴシック" pitchFamily="34" charset="-128"/>
              </a:rPr>
              <a:t>A lot to think about……</a:t>
            </a:r>
            <a:br>
              <a:rPr lang="en-US" dirty="0" smtClean="0">
                <a:ea typeface="ＭＳ Ｐゴシック" pitchFamily="34" charset="-128"/>
              </a:rPr>
            </a:br>
            <a:r>
              <a:rPr lang="en-US" dirty="0" smtClean="0">
                <a:ea typeface="ＭＳ Ｐゴシック" pitchFamily="34" charset="-128"/>
              </a:rPr>
              <a:t>you may need an aspirin</a:t>
            </a:r>
          </a:p>
        </p:txBody>
      </p:sp>
      <p:pic>
        <p:nvPicPr>
          <p:cNvPr id="43011" name="Content Placeholder 3"/>
          <p:cNvPicPr>
            <a:picLocks noGrp="1" noChangeAspect="1"/>
          </p:cNvPicPr>
          <p:nvPr>
            <p:ph idx="1"/>
          </p:nvPr>
        </p:nvPicPr>
        <p:blipFill>
          <a:blip r:embed="rId2" cstate="print"/>
          <a:srcRect/>
          <a:stretch>
            <a:fillRect/>
          </a:stretch>
        </p:blipFill>
        <p:spPr>
          <a:xfrm>
            <a:off x="2541588" y="2819400"/>
            <a:ext cx="3779837" cy="2517775"/>
          </a:xfr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r>
              <a:rPr lang="en-US">
                <a:latin typeface="Century Gothic" charset="0"/>
              </a:rPr>
              <a:t>What is Effective PD?</a:t>
            </a:r>
          </a:p>
        </p:txBody>
      </p:sp>
      <p:sp>
        <p:nvSpPr>
          <p:cNvPr id="27651" name="Rectangle 3"/>
          <p:cNvSpPr>
            <a:spLocks noGrp="1" noChangeArrowheads="1"/>
          </p:cNvSpPr>
          <p:nvPr>
            <p:ph idx="1"/>
          </p:nvPr>
        </p:nvSpPr>
        <p:spPr/>
        <p:txBody>
          <a:bodyPr/>
          <a:lstStyle/>
          <a:p>
            <a:pPr eaLnBrk="1" hangingPunct="1">
              <a:lnSpc>
                <a:spcPct val="90000"/>
              </a:lnSpc>
            </a:pPr>
            <a:r>
              <a:rPr lang="en-US">
                <a:latin typeface="Century Gothic" charset="0"/>
              </a:rPr>
              <a:t>Effective professional development (PD) occurs through </a:t>
            </a:r>
            <a:r>
              <a:rPr lang="en-US">
                <a:solidFill>
                  <a:srgbClr val="FF0000"/>
                </a:solidFill>
                <a:latin typeface="Century Gothic" charset="0"/>
              </a:rPr>
              <a:t>individualized</a:t>
            </a:r>
            <a:r>
              <a:rPr lang="en-US">
                <a:latin typeface="Century Gothic" charset="0"/>
              </a:rPr>
              <a:t> assistance and training.</a:t>
            </a:r>
          </a:p>
          <a:p>
            <a:pPr eaLnBrk="1" hangingPunct="1">
              <a:lnSpc>
                <a:spcPct val="90000"/>
              </a:lnSpc>
            </a:pPr>
            <a:r>
              <a:rPr lang="en-US">
                <a:latin typeface="Century Gothic" charset="0"/>
              </a:rPr>
              <a:t>Coaching and Consultation provides this individualized assistance that is critical to supporting early childhood inclusion.</a:t>
            </a:r>
          </a:p>
          <a:p>
            <a:pPr eaLnBrk="1" hangingPunct="1">
              <a:lnSpc>
                <a:spcPct val="90000"/>
              </a:lnSpc>
            </a:pPr>
            <a:r>
              <a:rPr lang="en-US">
                <a:latin typeface="Century Gothic" charset="0"/>
              </a:rPr>
              <a:t>In some states, a consultative itinerant model is recommended as </a:t>
            </a:r>
            <a:r>
              <a:rPr lang="ja-JP" altLang="en-US">
                <a:latin typeface="Century Gothic" charset="0"/>
              </a:rPr>
              <a:t>“</a:t>
            </a:r>
            <a:r>
              <a:rPr lang="en-US" altLang="ja-JP">
                <a:latin typeface="Century Gothic" charset="0"/>
              </a:rPr>
              <a:t>best practice</a:t>
            </a:r>
            <a:r>
              <a:rPr lang="ja-JP" altLang="en-US">
                <a:latin typeface="Century Gothic" charset="0"/>
              </a:rPr>
              <a:t>”</a:t>
            </a:r>
            <a:r>
              <a:rPr lang="en-US" altLang="ja-JP">
                <a:latin typeface="Century Gothic" charset="0"/>
              </a:rPr>
              <a:t>.</a:t>
            </a:r>
            <a:endParaRPr lang="en-US">
              <a:latin typeface="Century Gothic" charset="0"/>
            </a:endParaRPr>
          </a:p>
        </p:txBody>
      </p:sp>
    </p:spTree>
    <p:extLst>
      <p:ext uri="{BB962C8B-B14F-4D97-AF65-F5344CB8AC3E}">
        <p14:creationId xmlns:p14="http://schemas.microsoft.com/office/powerpoint/2010/main" val="3900501518"/>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2988" y="1027112"/>
            <a:ext cx="7024687" cy="2173288"/>
          </a:xfrm>
        </p:spPr>
        <p:txBody>
          <a:bodyPr/>
          <a:lstStyle/>
          <a:p>
            <a:r>
              <a:rPr lang="en-US" i="1" dirty="0" smtClean="0"/>
              <a:t>What IS an Appropriate Model of Curriculum Planning in Early Childhood Education?................ </a:t>
            </a:r>
            <a:endParaRPr lang="en-US" i="1"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831306" y="3529647"/>
            <a:ext cx="3200400" cy="2049780"/>
          </a:xfrm>
        </p:spPr>
      </p:pic>
    </p:spTree>
    <p:extLst>
      <p:ext uri="{BB962C8B-B14F-4D97-AF65-F5344CB8AC3E}">
        <p14:creationId xmlns:p14="http://schemas.microsoft.com/office/powerpoint/2010/main" val="4263707078"/>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0000FF"/>
                </a:solidFill>
              </a:rPr>
              <a:t>“Top-Down” vs. “Bottom-Up” Curriculum Planning</a:t>
            </a:r>
            <a:endParaRPr lang="en-US" dirty="0">
              <a:solidFill>
                <a:srgbClr val="0000FF"/>
              </a:solidFill>
            </a:endParaRPr>
          </a:p>
        </p:txBody>
      </p:sp>
      <p:sp>
        <p:nvSpPr>
          <p:cNvPr id="3" name="Content Placeholder 2"/>
          <p:cNvSpPr>
            <a:spLocks noGrp="1"/>
          </p:cNvSpPr>
          <p:nvPr>
            <p:ph idx="1"/>
          </p:nvPr>
        </p:nvSpPr>
        <p:spPr/>
        <p:txBody>
          <a:bodyPr/>
          <a:lstStyle/>
          <a:p>
            <a:pPr marL="69850" indent="0">
              <a:buNone/>
            </a:pPr>
            <a:r>
              <a:rPr lang="en-US" dirty="0" smtClean="0"/>
              <a:t>• Top-Down Model seeks to embed opportunities to address child’s IEP objectives within typical preschool activities</a:t>
            </a:r>
          </a:p>
          <a:p>
            <a:pPr marL="69850" indent="0">
              <a:buNone/>
            </a:pPr>
            <a:r>
              <a:rPr lang="en-US" dirty="0" smtClean="0"/>
              <a:t>• Bottom-Up Model seeks to create activities that address child’s IEP objectives </a:t>
            </a:r>
            <a:endParaRPr lang="en-US" dirty="0"/>
          </a:p>
        </p:txBody>
      </p:sp>
    </p:spTree>
    <p:extLst>
      <p:ext uri="{BB962C8B-B14F-4D97-AF65-F5344CB8AC3E}">
        <p14:creationId xmlns:p14="http://schemas.microsoft.com/office/powerpoint/2010/main" val="419167548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2988" y="838200"/>
            <a:ext cx="7024687" cy="1331913"/>
          </a:xfrm>
        </p:spPr>
        <p:txBody>
          <a:bodyPr/>
          <a:lstStyle/>
          <a:p>
            <a:r>
              <a:rPr lang="en-US" dirty="0" smtClean="0">
                <a:solidFill>
                  <a:srgbClr val="0000FF"/>
                </a:solidFill>
              </a:rPr>
              <a:t>Benefits of </a:t>
            </a:r>
            <a:r>
              <a:rPr lang="en-US" dirty="0" smtClean="0">
                <a:solidFill>
                  <a:schemeClr val="tx1"/>
                </a:solidFill>
              </a:rPr>
              <a:t>“Top-Down” </a:t>
            </a:r>
            <a:r>
              <a:rPr lang="en-US" dirty="0" smtClean="0">
                <a:solidFill>
                  <a:srgbClr val="0000FF"/>
                </a:solidFill>
              </a:rPr>
              <a:t>Curriculum Planning ?</a:t>
            </a:r>
            <a:endParaRPr lang="en-US" dirty="0">
              <a:solidFill>
                <a:srgbClr val="0000FF"/>
              </a:solidFill>
            </a:endParaRPr>
          </a:p>
        </p:txBody>
      </p:sp>
      <p:sp>
        <p:nvSpPr>
          <p:cNvPr id="3" name="Content Placeholder 2"/>
          <p:cNvSpPr>
            <a:spLocks noGrp="1"/>
          </p:cNvSpPr>
          <p:nvPr>
            <p:ph idx="1"/>
          </p:nvPr>
        </p:nvSpPr>
        <p:spPr>
          <a:xfrm>
            <a:off x="1042988" y="2209800"/>
            <a:ext cx="6777037" cy="4038600"/>
          </a:xfrm>
        </p:spPr>
        <p:txBody>
          <a:bodyPr/>
          <a:lstStyle/>
          <a:p>
            <a:pPr marL="69850" indent="0">
              <a:buNone/>
            </a:pPr>
            <a:r>
              <a:rPr lang="en-US" dirty="0" smtClean="0"/>
              <a:t>• </a:t>
            </a:r>
            <a:r>
              <a:rPr lang="en-US" dirty="0"/>
              <a:t>V</a:t>
            </a:r>
            <a:r>
              <a:rPr lang="en-US" dirty="0" smtClean="0"/>
              <a:t>alidates quality of learning environment</a:t>
            </a:r>
          </a:p>
          <a:p>
            <a:pPr marL="69850" indent="0">
              <a:buNone/>
            </a:pPr>
            <a:r>
              <a:rPr lang="en-US" dirty="0" smtClean="0"/>
              <a:t>• Reassures partner teacher that she can address IEP objectives w/in typical learning activities and routines</a:t>
            </a:r>
          </a:p>
          <a:p>
            <a:pPr marL="69850" indent="0">
              <a:buNone/>
            </a:pPr>
            <a:r>
              <a:rPr lang="en-US" dirty="0" smtClean="0"/>
              <a:t>• Reduces need to ‘change’ the curriculum to accommodate children who have IEPs. Partner teacher ‘sees’ options for addressing IEP objectives in ‘standard’ or general education curriculum</a:t>
            </a:r>
          </a:p>
          <a:p>
            <a:pPr marL="69850" indent="0">
              <a:buNone/>
            </a:pPr>
            <a:r>
              <a:rPr lang="en-US" dirty="0" smtClean="0"/>
              <a:t>• Consistent with UDL and access mandate</a:t>
            </a:r>
          </a:p>
          <a:p>
            <a:pPr marL="69850" indent="0">
              <a:buNone/>
            </a:pPr>
            <a:endParaRPr lang="en-US" dirty="0"/>
          </a:p>
          <a:p>
            <a:pPr marL="69850" indent="0">
              <a:buNone/>
            </a:pPr>
            <a:endParaRPr lang="en-US" dirty="0" smtClean="0"/>
          </a:p>
          <a:p>
            <a:pPr marL="69850" indent="0">
              <a:buNone/>
            </a:pPr>
            <a:endParaRPr lang="en-US" dirty="0" smtClean="0"/>
          </a:p>
          <a:p>
            <a:pPr marL="69850" indent="0">
              <a:buNone/>
            </a:pPr>
            <a:endParaRPr lang="en-US" dirty="0" smtClean="0"/>
          </a:p>
        </p:txBody>
      </p:sp>
    </p:spTree>
    <p:extLst>
      <p:ext uri="{BB962C8B-B14F-4D97-AF65-F5344CB8AC3E}">
        <p14:creationId xmlns:p14="http://schemas.microsoft.com/office/powerpoint/2010/main" val="242192902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2988" y="838200"/>
            <a:ext cx="7024687" cy="1331913"/>
          </a:xfrm>
        </p:spPr>
        <p:txBody>
          <a:bodyPr/>
          <a:lstStyle/>
          <a:p>
            <a:r>
              <a:rPr lang="en-US" dirty="0" smtClean="0">
                <a:solidFill>
                  <a:srgbClr val="0000FF"/>
                </a:solidFill>
              </a:rPr>
              <a:t>Limitations of </a:t>
            </a:r>
            <a:r>
              <a:rPr lang="en-US" dirty="0" smtClean="0">
                <a:solidFill>
                  <a:schemeClr val="tx1"/>
                </a:solidFill>
              </a:rPr>
              <a:t>“Bottom-Up” </a:t>
            </a:r>
            <a:r>
              <a:rPr lang="en-US" dirty="0" smtClean="0">
                <a:solidFill>
                  <a:srgbClr val="0000FF"/>
                </a:solidFill>
              </a:rPr>
              <a:t>Curriculum Planning ?</a:t>
            </a:r>
            <a:endParaRPr lang="en-US" dirty="0">
              <a:solidFill>
                <a:srgbClr val="0000FF"/>
              </a:solidFill>
            </a:endParaRPr>
          </a:p>
        </p:txBody>
      </p:sp>
      <p:sp>
        <p:nvSpPr>
          <p:cNvPr id="3" name="Content Placeholder 2"/>
          <p:cNvSpPr>
            <a:spLocks noGrp="1"/>
          </p:cNvSpPr>
          <p:nvPr>
            <p:ph idx="1"/>
          </p:nvPr>
        </p:nvSpPr>
        <p:spPr>
          <a:xfrm>
            <a:off x="1042988" y="2209800"/>
            <a:ext cx="6777037" cy="4038600"/>
          </a:xfrm>
        </p:spPr>
        <p:txBody>
          <a:bodyPr/>
          <a:lstStyle/>
          <a:p>
            <a:pPr marL="69850" indent="0">
              <a:buNone/>
            </a:pPr>
            <a:r>
              <a:rPr lang="en-US" dirty="0" smtClean="0"/>
              <a:t>• Quality of learning environment in supporting child development may be called into question</a:t>
            </a:r>
          </a:p>
          <a:p>
            <a:pPr marL="69850" indent="0">
              <a:buNone/>
            </a:pPr>
            <a:endParaRPr lang="en-US" dirty="0"/>
          </a:p>
          <a:p>
            <a:pPr marL="69850" indent="0">
              <a:buNone/>
            </a:pPr>
            <a:endParaRPr lang="en-US" dirty="0" smtClean="0"/>
          </a:p>
          <a:p>
            <a:pPr marL="69850" indent="0">
              <a:buNone/>
            </a:pPr>
            <a:r>
              <a:rPr lang="en-US" dirty="0" smtClean="0"/>
              <a:t>• Partner teacher may be concerned that she cannot address IEP objectives w/in typical learning activities and routines</a:t>
            </a:r>
          </a:p>
          <a:p>
            <a:pPr marL="69850" indent="0">
              <a:buNone/>
            </a:pPr>
            <a:endParaRPr lang="en-US" dirty="0" smtClean="0"/>
          </a:p>
          <a:p>
            <a:pPr marL="69850" indent="0">
              <a:buNone/>
            </a:pPr>
            <a:endParaRPr lang="en-US" dirty="0" smtClean="0"/>
          </a:p>
        </p:txBody>
      </p:sp>
    </p:spTree>
    <p:extLst>
      <p:ext uri="{BB962C8B-B14F-4D97-AF65-F5344CB8AC3E}">
        <p14:creationId xmlns:p14="http://schemas.microsoft.com/office/powerpoint/2010/main" val="221682538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2988" y="838200"/>
            <a:ext cx="7024687" cy="1331913"/>
          </a:xfrm>
        </p:spPr>
        <p:txBody>
          <a:bodyPr/>
          <a:lstStyle/>
          <a:p>
            <a:r>
              <a:rPr lang="en-US" dirty="0" smtClean="0">
                <a:solidFill>
                  <a:srgbClr val="0000FF"/>
                </a:solidFill>
              </a:rPr>
              <a:t>Limitations of </a:t>
            </a:r>
            <a:r>
              <a:rPr lang="en-US" dirty="0" smtClean="0">
                <a:solidFill>
                  <a:schemeClr val="tx1"/>
                </a:solidFill>
              </a:rPr>
              <a:t>“Bottom-Up” </a:t>
            </a:r>
            <a:r>
              <a:rPr lang="en-US" dirty="0" smtClean="0">
                <a:solidFill>
                  <a:srgbClr val="0000FF"/>
                </a:solidFill>
              </a:rPr>
              <a:t>Curriculum Planning </a:t>
            </a:r>
            <a:r>
              <a:rPr lang="en-US" sz="3200" dirty="0" smtClean="0">
                <a:solidFill>
                  <a:srgbClr val="0000FF"/>
                </a:solidFill>
              </a:rPr>
              <a:t>(cont.) </a:t>
            </a:r>
            <a:r>
              <a:rPr lang="en-US" dirty="0" smtClean="0">
                <a:solidFill>
                  <a:srgbClr val="0000FF"/>
                </a:solidFill>
              </a:rPr>
              <a:t>?</a:t>
            </a:r>
            <a:endParaRPr lang="en-US" dirty="0">
              <a:solidFill>
                <a:srgbClr val="0000FF"/>
              </a:solidFill>
            </a:endParaRPr>
          </a:p>
        </p:txBody>
      </p:sp>
      <p:sp>
        <p:nvSpPr>
          <p:cNvPr id="3" name="Content Placeholder 2"/>
          <p:cNvSpPr>
            <a:spLocks noGrp="1"/>
          </p:cNvSpPr>
          <p:nvPr>
            <p:ph idx="1"/>
          </p:nvPr>
        </p:nvSpPr>
        <p:spPr>
          <a:xfrm>
            <a:off x="1042988" y="2209800"/>
            <a:ext cx="6777037" cy="4038600"/>
          </a:xfrm>
        </p:spPr>
        <p:txBody>
          <a:bodyPr/>
          <a:lstStyle/>
          <a:p>
            <a:pPr marL="69850" indent="0">
              <a:buNone/>
            </a:pPr>
            <a:endParaRPr lang="en-US" dirty="0" smtClean="0"/>
          </a:p>
          <a:p>
            <a:pPr marL="69850" indent="0">
              <a:buNone/>
            </a:pPr>
            <a:r>
              <a:rPr lang="en-US" dirty="0" smtClean="0"/>
              <a:t>• Partner </a:t>
            </a:r>
            <a:r>
              <a:rPr lang="en-US" dirty="0"/>
              <a:t>teacher may presume that she must development a parallel curriculum to accommodate children who have IEPs, in a addition to a general education </a:t>
            </a:r>
            <a:r>
              <a:rPr lang="en-US" dirty="0" smtClean="0"/>
              <a:t>curriculum. This would undermine rationale for UDL and access to general education curriculum</a:t>
            </a:r>
            <a:endParaRPr lang="en-US" dirty="0"/>
          </a:p>
        </p:txBody>
      </p:sp>
    </p:spTree>
    <p:extLst>
      <p:ext uri="{BB962C8B-B14F-4D97-AF65-F5344CB8AC3E}">
        <p14:creationId xmlns:p14="http://schemas.microsoft.com/office/powerpoint/2010/main" val="514140806"/>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2988" y="1027112"/>
            <a:ext cx="7024687" cy="2173287"/>
          </a:xfrm>
        </p:spPr>
        <p:txBody>
          <a:bodyPr/>
          <a:lstStyle/>
          <a:p>
            <a:r>
              <a:rPr lang="en-US" dirty="0" smtClean="0"/>
              <a:t>A Unified Model of Curriculum Planning and Instruction……..</a:t>
            </a:r>
            <a:endParaRPr lang="en-US" dirty="0"/>
          </a:p>
        </p:txBody>
      </p:sp>
      <p:pic>
        <p:nvPicPr>
          <p:cNvPr id="81922" name="Picture 2" descr="C:\Users\ldinneb\AppData\Local\Microsoft\Windows\Temporary Internet Files\Content.IE5\S3MMV17P\MC900105202[1].wmf"/>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4724400" y="3276600"/>
            <a:ext cx="2791968" cy="2514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23242262"/>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54" name="Group 58"/>
          <p:cNvGrpSpPr>
            <a:grpSpLocks/>
          </p:cNvGrpSpPr>
          <p:nvPr/>
        </p:nvGrpSpPr>
        <p:grpSpPr bwMode="auto">
          <a:xfrm>
            <a:off x="5029200" y="1905000"/>
            <a:ext cx="1981200" cy="1752600"/>
            <a:chOff x="3168" y="1200"/>
            <a:chExt cx="1248" cy="1104"/>
          </a:xfrm>
        </p:grpSpPr>
        <p:sp>
          <p:nvSpPr>
            <p:cNvPr id="4107" name="Oval 11"/>
            <p:cNvSpPr>
              <a:spLocks noChangeArrowheads="1"/>
            </p:cNvSpPr>
            <p:nvPr/>
          </p:nvSpPr>
          <p:spPr bwMode="auto">
            <a:xfrm>
              <a:off x="3168" y="1200"/>
              <a:ext cx="1200" cy="1104"/>
            </a:xfrm>
            <a:prstGeom prst="ellipse">
              <a:avLst/>
            </a:prstGeom>
            <a:solidFill>
              <a:srgbClr val="FFCCCC"/>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sp>
          <p:nvSpPr>
            <p:cNvPr id="4124" name="Text Box 28"/>
            <p:cNvSpPr txBox="1">
              <a:spLocks noChangeArrowheads="1"/>
            </p:cNvSpPr>
            <p:nvPr/>
          </p:nvSpPr>
          <p:spPr bwMode="auto">
            <a:xfrm>
              <a:off x="3312" y="1632"/>
              <a:ext cx="1104" cy="3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a:spcBef>
                  <a:spcPct val="50000"/>
                </a:spcBef>
                <a:defRPr/>
              </a:pPr>
              <a:r>
                <a:rPr lang="en-US" sz="1600"/>
                <a:t>Incidental Instruction</a:t>
              </a:r>
            </a:p>
          </p:txBody>
        </p:sp>
      </p:grpSp>
      <p:grpSp>
        <p:nvGrpSpPr>
          <p:cNvPr id="4153" name="Group 57"/>
          <p:cNvGrpSpPr>
            <a:grpSpLocks/>
          </p:cNvGrpSpPr>
          <p:nvPr/>
        </p:nvGrpSpPr>
        <p:grpSpPr bwMode="auto">
          <a:xfrm>
            <a:off x="3581400" y="2057400"/>
            <a:ext cx="1905000" cy="1828800"/>
            <a:chOff x="2256" y="1296"/>
            <a:chExt cx="1200" cy="1152"/>
          </a:xfrm>
        </p:grpSpPr>
        <p:sp>
          <p:nvSpPr>
            <p:cNvPr id="4106" name="Oval 10"/>
            <p:cNvSpPr>
              <a:spLocks noChangeArrowheads="1"/>
            </p:cNvSpPr>
            <p:nvPr/>
          </p:nvSpPr>
          <p:spPr bwMode="auto">
            <a:xfrm>
              <a:off x="2256" y="1296"/>
              <a:ext cx="1152" cy="1152"/>
            </a:xfrm>
            <a:prstGeom prst="ellipse">
              <a:avLst/>
            </a:prstGeom>
            <a:solidFill>
              <a:srgbClr val="FFFFCC"/>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sp>
          <p:nvSpPr>
            <p:cNvPr id="4122" name="Text Box 26"/>
            <p:cNvSpPr txBox="1">
              <a:spLocks noChangeArrowheads="1"/>
            </p:cNvSpPr>
            <p:nvPr/>
          </p:nvSpPr>
          <p:spPr bwMode="auto">
            <a:xfrm>
              <a:off x="2352" y="1728"/>
              <a:ext cx="1104"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a:spcBef>
                  <a:spcPct val="50000"/>
                </a:spcBef>
                <a:defRPr/>
              </a:pPr>
              <a:r>
                <a:rPr lang="en-US" sz="1600"/>
                <a:t>Matrix Planning</a:t>
              </a:r>
            </a:p>
          </p:txBody>
        </p:sp>
      </p:grpSp>
      <p:grpSp>
        <p:nvGrpSpPr>
          <p:cNvPr id="4149" name="Group 53"/>
          <p:cNvGrpSpPr>
            <a:grpSpLocks/>
          </p:cNvGrpSpPr>
          <p:nvPr/>
        </p:nvGrpSpPr>
        <p:grpSpPr bwMode="auto">
          <a:xfrm>
            <a:off x="1905000" y="1905000"/>
            <a:ext cx="2133600" cy="1752600"/>
            <a:chOff x="1200" y="1200"/>
            <a:chExt cx="1344" cy="1104"/>
          </a:xfrm>
        </p:grpSpPr>
        <p:sp>
          <p:nvSpPr>
            <p:cNvPr id="4105" name="Oval 9"/>
            <p:cNvSpPr>
              <a:spLocks noChangeArrowheads="1"/>
            </p:cNvSpPr>
            <p:nvPr/>
          </p:nvSpPr>
          <p:spPr bwMode="auto">
            <a:xfrm>
              <a:off x="1200" y="1200"/>
              <a:ext cx="1248" cy="1104"/>
            </a:xfrm>
            <a:prstGeom prst="ellipse">
              <a:avLst/>
            </a:prstGeom>
            <a:solidFill>
              <a:srgbClr val="996633"/>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sp>
          <p:nvSpPr>
            <p:cNvPr id="4120" name="Text Box 24"/>
            <p:cNvSpPr txBox="1">
              <a:spLocks noChangeArrowheads="1"/>
            </p:cNvSpPr>
            <p:nvPr/>
          </p:nvSpPr>
          <p:spPr bwMode="auto">
            <a:xfrm>
              <a:off x="1392" y="1728"/>
              <a:ext cx="1152"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US" sz="1600"/>
                <a:t>IEP Analysis</a:t>
              </a:r>
            </a:p>
          </p:txBody>
        </p:sp>
      </p:grpSp>
      <p:grpSp>
        <p:nvGrpSpPr>
          <p:cNvPr id="4119" name="Group 23"/>
          <p:cNvGrpSpPr>
            <a:grpSpLocks/>
          </p:cNvGrpSpPr>
          <p:nvPr/>
        </p:nvGrpSpPr>
        <p:grpSpPr bwMode="auto">
          <a:xfrm>
            <a:off x="1295400" y="2590800"/>
            <a:ext cx="6400800" cy="1905000"/>
            <a:chOff x="864" y="1680"/>
            <a:chExt cx="3936" cy="1104"/>
          </a:xfrm>
        </p:grpSpPr>
        <p:sp>
          <p:nvSpPr>
            <p:cNvPr id="4100" name="AutoShape 4"/>
            <p:cNvSpPr>
              <a:spLocks noChangeArrowheads="1"/>
            </p:cNvSpPr>
            <p:nvPr/>
          </p:nvSpPr>
          <p:spPr bwMode="auto">
            <a:xfrm rot="16200000">
              <a:off x="2280" y="264"/>
              <a:ext cx="1104" cy="3936"/>
            </a:xfrm>
            <a:prstGeom prst="moon">
              <a:avLst>
                <a:gd name="adj" fmla="val 50000"/>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sp>
          <p:nvSpPr>
            <p:cNvPr id="4116" name="Text Box 20"/>
            <p:cNvSpPr txBox="1">
              <a:spLocks noChangeArrowheads="1"/>
            </p:cNvSpPr>
            <p:nvPr/>
          </p:nvSpPr>
          <p:spPr bwMode="auto">
            <a:xfrm>
              <a:off x="1920" y="2256"/>
              <a:ext cx="2112" cy="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US"/>
                <a:t>Management of  Environment</a:t>
              </a:r>
            </a:p>
          </p:txBody>
        </p:sp>
      </p:grpSp>
      <p:grpSp>
        <p:nvGrpSpPr>
          <p:cNvPr id="4151" name="Group 55"/>
          <p:cNvGrpSpPr>
            <a:grpSpLocks/>
          </p:cNvGrpSpPr>
          <p:nvPr/>
        </p:nvGrpSpPr>
        <p:grpSpPr bwMode="auto">
          <a:xfrm>
            <a:off x="5791200" y="2209800"/>
            <a:ext cx="3048000" cy="2595563"/>
            <a:chOff x="3648" y="1392"/>
            <a:chExt cx="1920" cy="1635"/>
          </a:xfrm>
        </p:grpSpPr>
        <p:pic>
          <p:nvPicPr>
            <p:cNvPr id="81938" name="Picture 17" descr="MCj02321670000[1]"/>
            <p:cNvPicPr>
              <a:picLocks noChangeAspect="1" noChangeArrowheads="1"/>
            </p:cNvPicPr>
            <p:nvPr/>
          </p:nvPicPr>
          <p:blipFill>
            <a:blip r:embed="rId3">
              <a:grayscl/>
              <a:extLst>
                <a:ext uri="{28A0092B-C50C-407E-A947-70E740481C1C}">
                  <a14:useLocalDpi xmlns:a14="http://schemas.microsoft.com/office/drawing/2010/main" val="0"/>
                </a:ext>
              </a:extLst>
            </a:blip>
            <a:srcRect/>
            <a:stretch>
              <a:fillRect/>
            </a:stretch>
          </p:blipFill>
          <p:spPr bwMode="auto">
            <a:xfrm rot="-5860225">
              <a:off x="3790" y="1250"/>
              <a:ext cx="1635" cy="19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31" name="Text Box 35"/>
            <p:cNvSpPr txBox="1">
              <a:spLocks noChangeArrowheads="1"/>
            </p:cNvSpPr>
            <p:nvPr/>
          </p:nvSpPr>
          <p:spPr bwMode="auto">
            <a:xfrm>
              <a:off x="4704" y="1440"/>
              <a:ext cx="816" cy="3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a:spcBef>
                  <a:spcPct val="50000"/>
                </a:spcBef>
                <a:defRPr/>
              </a:pPr>
              <a:r>
                <a:rPr lang="en-US" sz="1400">
                  <a:solidFill>
                    <a:srgbClr val="FF0000"/>
                  </a:solidFill>
                </a:rPr>
                <a:t>    </a:t>
              </a:r>
              <a:r>
                <a:rPr lang="en-US" sz="1200" b="1">
                  <a:solidFill>
                    <a:schemeClr val="bg1"/>
                  </a:solidFill>
                </a:rPr>
                <a:t>Monitoring                                                                of Child</a:t>
              </a:r>
            </a:p>
          </p:txBody>
        </p:sp>
        <p:sp>
          <p:nvSpPr>
            <p:cNvPr id="4150" name="Text Box 54"/>
            <p:cNvSpPr txBox="1">
              <a:spLocks noChangeArrowheads="1"/>
            </p:cNvSpPr>
            <p:nvPr/>
          </p:nvSpPr>
          <p:spPr bwMode="auto">
            <a:xfrm>
              <a:off x="4800" y="1680"/>
              <a:ext cx="576"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US" sz="1200" b="1">
                  <a:solidFill>
                    <a:schemeClr val="bg1"/>
                  </a:solidFill>
                </a:rPr>
                <a:t>Progress</a:t>
              </a:r>
            </a:p>
          </p:txBody>
        </p:sp>
      </p:grpSp>
      <p:grpSp>
        <p:nvGrpSpPr>
          <p:cNvPr id="4118" name="Group 22"/>
          <p:cNvGrpSpPr>
            <a:grpSpLocks/>
          </p:cNvGrpSpPr>
          <p:nvPr/>
        </p:nvGrpSpPr>
        <p:grpSpPr bwMode="auto">
          <a:xfrm>
            <a:off x="1884363" y="4019550"/>
            <a:ext cx="5427662" cy="3146425"/>
            <a:chOff x="1187" y="2532"/>
            <a:chExt cx="3419" cy="1982"/>
          </a:xfrm>
        </p:grpSpPr>
        <p:grpSp>
          <p:nvGrpSpPr>
            <p:cNvPr id="81934" name="Group 21"/>
            <p:cNvGrpSpPr>
              <a:grpSpLocks/>
            </p:cNvGrpSpPr>
            <p:nvPr/>
          </p:nvGrpSpPr>
          <p:grpSpPr bwMode="auto">
            <a:xfrm>
              <a:off x="1187" y="2532"/>
              <a:ext cx="3419" cy="1982"/>
              <a:chOff x="1187" y="2532"/>
              <a:chExt cx="3419" cy="1982"/>
            </a:xfrm>
          </p:grpSpPr>
          <p:sp>
            <p:nvSpPr>
              <p:cNvPr id="4101" name="AutoShape 5"/>
              <p:cNvSpPr>
                <a:spLocks noChangeArrowheads="1"/>
              </p:cNvSpPr>
              <p:nvPr/>
            </p:nvSpPr>
            <p:spPr bwMode="auto">
              <a:xfrm rot="8048376">
                <a:off x="2429" y="3592"/>
                <a:ext cx="908" cy="936"/>
              </a:xfrm>
              <a:prstGeom prst="rtTriangle">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sp>
            <p:nvSpPr>
              <p:cNvPr id="4103" name="AutoShape 7"/>
              <p:cNvSpPr>
                <a:spLocks noChangeArrowheads="1"/>
              </p:cNvSpPr>
              <p:nvPr/>
            </p:nvSpPr>
            <p:spPr bwMode="auto">
              <a:xfrm rot="5400000">
                <a:off x="2393" y="1338"/>
                <a:ext cx="1008" cy="3419"/>
              </a:xfrm>
              <a:prstGeom prst="flowChartDelay">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grpSp>
        <p:sp>
          <p:nvSpPr>
            <p:cNvPr id="4114" name="Text Box 18"/>
            <p:cNvSpPr txBox="1">
              <a:spLocks noChangeArrowheads="1"/>
            </p:cNvSpPr>
            <p:nvPr/>
          </p:nvSpPr>
          <p:spPr bwMode="auto">
            <a:xfrm>
              <a:off x="1920" y="2832"/>
              <a:ext cx="2160"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US"/>
                <a:t>Top Down Activity Planning</a:t>
              </a:r>
            </a:p>
          </p:txBody>
        </p:sp>
      </p:grpSp>
      <p:grpSp>
        <p:nvGrpSpPr>
          <p:cNvPr id="4152" name="Group 56"/>
          <p:cNvGrpSpPr>
            <a:grpSpLocks/>
          </p:cNvGrpSpPr>
          <p:nvPr/>
        </p:nvGrpSpPr>
        <p:grpSpPr bwMode="auto">
          <a:xfrm>
            <a:off x="2362200" y="1371600"/>
            <a:ext cx="4191000" cy="1076325"/>
            <a:chOff x="1488" y="864"/>
            <a:chExt cx="2640" cy="678"/>
          </a:xfrm>
        </p:grpSpPr>
        <p:sp>
          <p:nvSpPr>
            <p:cNvPr id="4145" name="Cloud"/>
            <p:cNvSpPr>
              <a:spLocks noChangeAspect="1" noEditPoints="1" noChangeArrowheads="1"/>
            </p:cNvSpPr>
            <p:nvPr/>
          </p:nvSpPr>
          <p:spPr bwMode="auto">
            <a:xfrm rot="11067567">
              <a:off x="1488" y="864"/>
              <a:ext cx="2640" cy="678"/>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1" y="8613"/>
                    <a:pt x="-1" y="10137"/>
                  </a:cubicBezTo>
                  <a:cubicBezTo>
                    <a:pt x="-1" y="11192"/>
                    <a:pt x="409" y="12169"/>
                    <a:pt x="1074" y="12702"/>
                  </a:cubicBezTo>
                  <a:lnTo>
                    <a:pt x="1063" y="12668"/>
                  </a:lnTo>
                  <a:cubicBezTo>
                    <a:pt x="685" y="13217"/>
                    <a:pt x="474" y="13940"/>
                    <a:pt x="474" y="14690"/>
                  </a:cubicBezTo>
                  <a:cubicBezTo>
                    <a:pt x="475" y="16325"/>
                    <a:pt x="1451" y="17650"/>
                    <a:pt x="2655" y="17650"/>
                  </a:cubicBezTo>
                  <a:cubicBezTo>
                    <a:pt x="2739" y="17650"/>
                    <a:pt x="2824" y="17643"/>
                    <a:pt x="2909" y="17629"/>
                  </a:cubicBezTo>
                  <a:lnTo>
                    <a:pt x="2897" y="17649"/>
                  </a:lnTo>
                  <a:cubicBezTo>
                    <a:pt x="3585" y="19288"/>
                    <a:pt x="4863" y="20299"/>
                    <a:pt x="6247" y="20299"/>
                  </a:cubicBezTo>
                  <a:cubicBezTo>
                    <a:pt x="6947" y="20299"/>
                    <a:pt x="7635" y="20039"/>
                    <a:pt x="8235" y="19546"/>
                  </a:cubicBezTo>
                  <a:lnTo>
                    <a:pt x="8229" y="19550"/>
                  </a:lnTo>
                  <a:cubicBezTo>
                    <a:pt x="8855" y="20829"/>
                    <a:pt x="9908" y="21596"/>
                    <a:pt x="11036" y="21596"/>
                  </a:cubicBezTo>
                  <a:cubicBezTo>
                    <a:pt x="12523" y="21596"/>
                    <a:pt x="13836" y="20267"/>
                    <a:pt x="14267" y="18324"/>
                  </a:cubicBezTo>
                  <a:lnTo>
                    <a:pt x="14270" y="18350"/>
                  </a:lnTo>
                  <a:cubicBezTo>
                    <a:pt x="14730" y="18740"/>
                    <a:pt x="15260" y="18946"/>
                    <a:pt x="15802" y="18946"/>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1"/>
                    <a:pt x="16758" y="-1"/>
                  </a:cubicBezTo>
                  <a:cubicBezTo>
                    <a:pt x="16044" y="-1"/>
                    <a:pt x="15367" y="426"/>
                    <a:pt x="14905" y="1165"/>
                  </a:cubicBezTo>
                  <a:lnTo>
                    <a:pt x="14909" y="1170"/>
                  </a:lnTo>
                  <a:cubicBezTo>
                    <a:pt x="14497" y="432"/>
                    <a:pt x="13855" y="-1"/>
                    <a:pt x="13174" y="-1"/>
                  </a:cubicBezTo>
                  <a:cubicBezTo>
                    <a:pt x="12347" y="-1"/>
                    <a:pt x="11590" y="637"/>
                    <a:pt x="11221" y="1645"/>
                  </a:cubicBezTo>
                  <a:lnTo>
                    <a:pt x="11229" y="1694"/>
                  </a:lnTo>
                  <a:cubicBezTo>
                    <a:pt x="10730" y="1024"/>
                    <a:pt x="10058" y="649"/>
                    <a:pt x="9358" y="649"/>
                  </a:cubicBezTo>
                  <a:cubicBezTo>
                    <a:pt x="8372" y="649"/>
                    <a:pt x="7466" y="1391"/>
                    <a:pt x="7003" y="2578"/>
                  </a:cubicBezTo>
                  <a:lnTo>
                    <a:pt x="6995" y="2602"/>
                  </a:lnTo>
                  <a:cubicBezTo>
                    <a:pt x="6477" y="2189"/>
                    <a:pt x="5888" y="1971"/>
                    <a:pt x="5288" y="1971"/>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09"/>
                    <a:pt x="2172" y="13109"/>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chemeClr val="bg1"/>
            </a:solidFill>
            <a:ln w="9525">
              <a:solidFill>
                <a:srgbClr val="000000"/>
              </a:solidFill>
              <a:miter lim="800000"/>
              <a:headEnd/>
              <a:tailEnd/>
            </a:ln>
            <a:effectLst>
              <a:outerShdw blurRad="63500" dist="107763" dir="2700000" algn="ctr" rotWithShape="0">
                <a:srgbClr val="000000">
                  <a:alpha val="74998"/>
                </a:srgbClr>
              </a:outerShdw>
            </a:effectLst>
          </p:spPr>
          <p:txBody>
            <a:bodyPr/>
            <a:lstStyle/>
            <a:p>
              <a:pPr>
                <a:defRPr/>
              </a:pPr>
              <a:endParaRPr lang="en-US"/>
            </a:p>
          </p:txBody>
        </p:sp>
        <p:sp>
          <p:nvSpPr>
            <p:cNvPr id="4127" name="Text Box 31"/>
            <p:cNvSpPr txBox="1">
              <a:spLocks noChangeArrowheads="1"/>
            </p:cNvSpPr>
            <p:nvPr/>
          </p:nvSpPr>
          <p:spPr bwMode="auto">
            <a:xfrm>
              <a:off x="2304" y="1152"/>
              <a:ext cx="134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US"/>
                <a:t>Direct Instruction</a:t>
              </a:r>
            </a:p>
          </p:txBody>
        </p:sp>
      </p:grpSp>
      <p:grpSp>
        <p:nvGrpSpPr>
          <p:cNvPr id="4132" name="Group 36"/>
          <p:cNvGrpSpPr>
            <a:grpSpLocks/>
          </p:cNvGrpSpPr>
          <p:nvPr/>
        </p:nvGrpSpPr>
        <p:grpSpPr bwMode="auto">
          <a:xfrm>
            <a:off x="3657600" y="533400"/>
            <a:ext cx="1828800" cy="1219200"/>
            <a:chOff x="2304" y="192"/>
            <a:chExt cx="1344" cy="816"/>
          </a:xfrm>
        </p:grpSpPr>
        <p:sp>
          <p:nvSpPr>
            <p:cNvPr id="4112" name="Freeform 16"/>
            <p:cNvSpPr>
              <a:spLocks/>
            </p:cNvSpPr>
            <p:nvPr/>
          </p:nvSpPr>
          <p:spPr bwMode="auto">
            <a:xfrm>
              <a:off x="2784" y="192"/>
              <a:ext cx="168" cy="240"/>
            </a:xfrm>
            <a:custGeom>
              <a:avLst/>
              <a:gdLst>
                <a:gd name="T0" fmla="*/ 24 w 168"/>
                <a:gd name="T1" fmla="*/ 240 h 240"/>
                <a:gd name="T2" fmla="*/ 24 w 168"/>
                <a:gd name="T3" fmla="*/ 96 h 240"/>
                <a:gd name="T4" fmla="*/ 168 w 168"/>
                <a:gd name="T5" fmla="*/ 0 h 240"/>
              </a:gdLst>
              <a:ahLst/>
              <a:cxnLst>
                <a:cxn ang="0">
                  <a:pos x="T0" y="T1"/>
                </a:cxn>
                <a:cxn ang="0">
                  <a:pos x="T2" y="T3"/>
                </a:cxn>
                <a:cxn ang="0">
                  <a:pos x="T4" y="T5"/>
                </a:cxn>
              </a:cxnLst>
              <a:rect l="0" t="0" r="r" b="b"/>
              <a:pathLst>
                <a:path w="168" h="240">
                  <a:moveTo>
                    <a:pt x="24" y="240"/>
                  </a:moveTo>
                  <a:cubicBezTo>
                    <a:pt x="12" y="188"/>
                    <a:pt x="0" y="136"/>
                    <a:pt x="24" y="96"/>
                  </a:cubicBezTo>
                  <a:cubicBezTo>
                    <a:pt x="48" y="56"/>
                    <a:pt x="108" y="28"/>
                    <a:pt x="168" y="0"/>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p>
          </p:txBody>
        </p:sp>
        <p:sp>
          <p:nvSpPr>
            <p:cNvPr id="4111" name="Oval 15"/>
            <p:cNvSpPr>
              <a:spLocks noChangeArrowheads="1"/>
            </p:cNvSpPr>
            <p:nvPr/>
          </p:nvSpPr>
          <p:spPr bwMode="auto">
            <a:xfrm>
              <a:off x="2497" y="432"/>
              <a:ext cx="672" cy="576"/>
            </a:xfrm>
            <a:prstGeom prst="ellipse">
              <a:avLst/>
            </a:prstGeom>
            <a:solidFill>
              <a:srgbClr val="FF00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sp>
          <p:nvSpPr>
            <p:cNvPr id="4129" name="Text Box 33"/>
            <p:cNvSpPr txBox="1">
              <a:spLocks noChangeArrowheads="1"/>
            </p:cNvSpPr>
            <p:nvPr/>
          </p:nvSpPr>
          <p:spPr bwMode="auto">
            <a:xfrm>
              <a:off x="2304" y="576"/>
              <a:ext cx="1344" cy="2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US"/>
                <a:t>Peer Mediation</a:t>
              </a:r>
            </a:p>
          </p:txBody>
        </p:sp>
      </p:grpSp>
    </p:spTree>
    <p:extLst>
      <p:ext uri="{BB962C8B-B14F-4D97-AF65-F5344CB8AC3E}">
        <p14:creationId xmlns:p14="http://schemas.microsoft.com/office/powerpoint/2010/main" val="303812027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4118"/>
                                        </p:tgtEl>
                                        <p:attrNameLst>
                                          <p:attrName>style.visibility</p:attrName>
                                        </p:attrNameLst>
                                      </p:cBhvr>
                                      <p:to>
                                        <p:strVal val="visible"/>
                                      </p:to>
                                    </p:set>
                                    <p:anim calcmode="lin" valueType="num">
                                      <p:cBhvr additive="base">
                                        <p:cTn id="7" dur="1000" fill="hold"/>
                                        <p:tgtEl>
                                          <p:spTgt spid="4118"/>
                                        </p:tgtEl>
                                        <p:attrNameLst>
                                          <p:attrName>ppt_x</p:attrName>
                                        </p:attrNameLst>
                                      </p:cBhvr>
                                      <p:tavLst>
                                        <p:tav tm="0">
                                          <p:val>
                                            <p:strVal val="#ppt_x"/>
                                          </p:val>
                                        </p:tav>
                                        <p:tav tm="100000">
                                          <p:val>
                                            <p:strVal val="#ppt_x"/>
                                          </p:val>
                                        </p:tav>
                                      </p:tavLst>
                                    </p:anim>
                                    <p:anim calcmode="lin" valueType="num">
                                      <p:cBhvr additive="base">
                                        <p:cTn id="8" dur="1000" fill="hold"/>
                                        <p:tgtEl>
                                          <p:spTgt spid="411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1" fill="hold" nodeType="clickEffect">
                                  <p:stCondLst>
                                    <p:cond delay="0"/>
                                  </p:stCondLst>
                                  <p:childTnLst>
                                    <p:set>
                                      <p:cBhvr>
                                        <p:cTn id="12" dur="1" fill="hold">
                                          <p:stCondLst>
                                            <p:cond delay="0"/>
                                          </p:stCondLst>
                                        </p:cTn>
                                        <p:tgtEl>
                                          <p:spTgt spid="4119"/>
                                        </p:tgtEl>
                                        <p:attrNameLst>
                                          <p:attrName>style.visibility</p:attrName>
                                        </p:attrNameLst>
                                      </p:cBhvr>
                                      <p:to>
                                        <p:strVal val="visible"/>
                                      </p:to>
                                    </p:set>
                                    <p:anim calcmode="lin" valueType="num">
                                      <p:cBhvr additive="base">
                                        <p:cTn id="13" dur="1000" fill="hold"/>
                                        <p:tgtEl>
                                          <p:spTgt spid="4119"/>
                                        </p:tgtEl>
                                        <p:attrNameLst>
                                          <p:attrName>ppt_x</p:attrName>
                                        </p:attrNameLst>
                                      </p:cBhvr>
                                      <p:tavLst>
                                        <p:tav tm="0">
                                          <p:val>
                                            <p:strVal val="#ppt_x"/>
                                          </p:val>
                                        </p:tav>
                                        <p:tav tm="100000">
                                          <p:val>
                                            <p:strVal val="#ppt_x"/>
                                          </p:val>
                                        </p:tav>
                                      </p:tavLst>
                                    </p:anim>
                                    <p:anim calcmode="lin" valueType="num">
                                      <p:cBhvr additive="base">
                                        <p:cTn id="14" dur="1000" fill="hold"/>
                                        <p:tgtEl>
                                          <p:spTgt spid="4119"/>
                                        </p:tgtEl>
                                        <p:attrNameLst>
                                          <p:attrName>ppt_y</p:attrName>
                                        </p:attrNameLst>
                                      </p:cBhvr>
                                      <p:tavLst>
                                        <p:tav tm="0">
                                          <p:val>
                                            <p:strVal val="0-#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nodeType="clickEffect">
                                  <p:stCondLst>
                                    <p:cond delay="0"/>
                                  </p:stCondLst>
                                  <p:childTnLst>
                                    <p:set>
                                      <p:cBhvr>
                                        <p:cTn id="18" dur="1" fill="hold">
                                          <p:stCondLst>
                                            <p:cond delay="0"/>
                                          </p:stCondLst>
                                        </p:cTn>
                                        <p:tgtEl>
                                          <p:spTgt spid="4149"/>
                                        </p:tgtEl>
                                        <p:attrNameLst>
                                          <p:attrName>style.visibility</p:attrName>
                                        </p:attrNameLst>
                                      </p:cBhvr>
                                      <p:to>
                                        <p:strVal val="visible"/>
                                      </p:to>
                                    </p:set>
                                    <p:anim calcmode="lin" valueType="num">
                                      <p:cBhvr additive="base">
                                        <p:cTn id="19" dur="1000" fill="hold"/>
                                        <p:tgtEl>
                                          <p:spTgt spid="4149"/>
                                        </p:tgtEl>
                                        <p:attrNameLst>
                                          <p:attrName>ppt_x</p:attrName>
                                        </p:attrNameLst>
                                      </p:cBhvr>
                                      <p:tavLst>
                                        <p:tav tm="0">
                                          <p:val>
                                            <p:strVal val="0-#ppt_w/2"/>
                                          </p:val>
                                        </p:tav>
                                        <p:tav tm="100000">
                                          <p:val>
                                            <p:strVal val="#ppt_x"/>
                                          </p:val>
                                        </p:tav>
                                      </p:tavLst>
                                    </p:anim>
                                    <p:anim calcmode="lin" valueType="num">
                                      <p:cBhvr additive="base">
                                        <p:cTn id="20" dur="1000" fill="hold"/>
                                        <p:tgtEl>
                                          <p:spTgt spid="4149"/>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9" fill="hold" nodeType="clickEffect">
                                  <p:stCondLst>
                                    <p:cond delay="0"/>
                                  </p:stCondLst>
                                  <p:childTnLst>
                                    <p:set>
                                      <p:cBhvr>
                                        <p:cTn id="24" dur="1" fill="hold">
                                          <p:stCondLst>
                                            <p:cond delay="0"/>
                                          </p:stCondLst>
                                        </p:cTn>
                                        <p:tgtEl>
                                          <p:spTgt spid="4153"/>
                                        </p:tgtEl>
                                        <p:attrNameLst>
                                          <p:attrName>style.visibility</p:attrName>
                                        </p:attrNameLst>
                                      </p:cBhvr>
                                      <p:to>
                                        <p:strVal val="visible"/>
                                      </p:to>
                                    </p:set>
                                    <p:anim calcmode="lin" valueType="num">
                                      <p:cBhvr additive="base">
                                        <p:cTn id="25" dur="1000" fill="hold"/>
                                        <p:tgtEl>
                                          <p:spTgt spid="4153"/>
                                        </p:tgtEl>
                                        <p:attrNameLst>
                                          <p:attrName>ppt_x</p:attrName>
                                        </p:attrNameLst>
                                      </p:cBhvr>
                                      <p:tavLst>
                                        <p:tav tm="0">
                                          <p:val>
                                            <p:strVal val="0-#ppt_w/2"/>
                                          </p:val>
                                        </p:tav>
                                        <p:tav tm="100000">
                                          <p:val>
                                            <p:strVal val="#ppt_x"/>
                                          </p:val>
                                        </p:tav>
                                      </p:tavLst>
                                    </p:anim>
                                    <p:anim calcmode="lin" valueType="num">
                                      <p:cBhvr additive="base">
                                        <p:cTn id="26" dur="1000" fill="hold"/>
                                        <p:tgtEl>
                                          <p:spTgt spid="4153"/>
                                        </p:tgtEl>
                                        <p:attrNameLst>
                                          <p:attrName>ppt_y</p:attrName>
                                        </p:attrNameLst>
                                      </p:cBhvr>
                                      <p:tavLst>
                                        <p:tav tm="0">
                                          <p:val>
                                            <p:strVal val="0-#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2" fill="hold" nodeType="clickEffect">
                                  <p:stCondLst>
                                    <p:cond delay="0"/>
                                  </p:stCondLst>
                                  <p:childTnLst>
                                    <p:set>
                                      <p:cBhvr>
                                        <p:cTn id="30" dur="1" fill="hold">
                                          <p:stCondLst>
                                            <p:cond delay="0"/>
                                          </p:stCondLst>
                                        </p:cTn>
                                        <p:tgtEl>
                                          <p:spTgt spid="4154"/>
                                        </p:tgtEl>
                                        <p:attrNameLst>
                                          <p:attrName>style.visibility</p:attrName>
                                        </p:attrNameLst>
                                      </p:cBhvr>
                                      <p:to>
                                        <p:strVal val="visible"/>
                                      </p:to>
                                    </p:set>
                                    <p:anim calcmode="lin" valueType="num">
                                      <p:cBhvr additive="base">
                                        <p:cTn id="31" dur="1000" fill="hold"/>
                                        <p:tgtEl>
                                          <p:spTgt spid="4154"/>
                                        </p:tgtEl>
                                        <p:attrNameLst>
                                          <p:attrName>ppt_x</p:attrName>
                                        </p:attrNameLst>
                                      </p:cBhvr>
                                      <p:tavLst>
                                        <p:tav tm="0">
                                          <p:val>
                                            <p:strVal val="1+#ppt_w/2"/>
                                          </p:val>
                                        </p:tav>
                                        <p:tav tm="100000">
                                          <p:val>
                                            <p:strVal val="#ppt_x"/>
                                          </p:val>
                                        </p:tav>
                                      </p:tavLst>
                                    </p:anim>
                                    <p:anim calcmode="lin" valueType="num">
                                      <p:cBhvr additive="base">
                                        <p:cTn id="32" dur="1000" fill="hold"/>
                                        <p:tgtEl>
                                          <p:spTgt spid="4154"/>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6" fill="hold" nodeType="clickEffect">
                                  <p:stCondLst>
                                    <p:cond delay="0"/>
                                  </p:stCondLst>
                                  <p:childTnLst>
                                    <p:set>
                                      <p:cBhvr>
                                        <p:cTn id="36" dur="1" fill="hold">
                                          <p:stCondLst>
                                            <p:cond delay="0"/>
                                          </p:stCondLst>
                                        </p:cTn>
                                        <p:tgtEl>
                                          <p:spTgt spid="4152"/>
                                        </p:tgtEl>
                                        <p:attrNameLst>
                                          <p:attrName>style.visibility</p:attrName>
                                        </p:attrNameLst>
                                      </p:cBhvr>
                                      <p:to>
                                        <p:strVal val="visible"/>
                                      </p:to>
                                    </p:set>
                                    <p:anim calcmode="lin" valueType="num">
                                      <p:cBhvr additive="base">
                                        <p:cTn id="37" dur="1000" fill="hold"/>
                                        <p:tgtEl>
                                          <p:spTgt spid="4152"/>
                                        </p:tgtEl>
                                        <p:attrNameLst>
                                          <p:attrName>ppt_x</p:attrName>
                                        </p:attrNameLst>
                                      </p:cBhvr>
                                      <p:tavLst>
                                        <p:tav tm="0">
                                          <p:val>
                                            <p:strVal val="1+#ppt_w/2"/>
                                          </p:val>
                                        </p:tav>
                                        <p:tav tm="100000">
                                          <p:val>
                                            <p:strVal val="#ppt_x"/>
                                          </p:val>
                                        </p:tav>
                                      </p:tavLst>
                                    </p:anim>
                                    <p:anim calcmode="lin" valueType="num">
                                      <p:cBhvr additive="base">
                                        <p:cTn id="38" dur="1000" fill="hold"/>
                                        <p:tgtEl>
                                          <p:spTgt spid="4152"/>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12" fill="hold" nodeType="clickEffect">
                                  <p:stCondLst>
                                    <p:cond delay="0"/>
                                  </p:stCondLst>
                                  <p:childTnLst>
                                    <p:set>
                                      <p:cBhvr>
                                        <p:cTn id="42" dur="1" fill="hold">
                                          <p:stCondLst>
                                            <p:cond delay="0"/>
                                          </p:stCondLst>
                                        </p:cTn>
                                        <p:tgtEl>
                                          <p:spTgt spid="4132"/>
                                        </p:tgtEl>
                                        <p:attrNameLst>
                                          <p:attrName>style.visibility</p:attrName>
                                        </p:attrNameLst>
                                      </p:cBhvr>
                                      <p:to>
                                        <p:strVal val="visible"/>
                                      </p:to>
                                    </p:set>
                                    <p:anim calcmode="lin" valueType="num">
                                      <p:cBhvr additive="base">
                                        <p:cTn id="43" dur="1000" fill="hold"/>
                                        <p:tgtEl>
                                          <p:spTgt spid="4132"/>
                                        </p:tgtEl>
                                        <p:attrNameLst>
                                          <p:attrName>ppt_x</p:attrName>
                                        </p:attrNameLst>
                                      </p:cBhvr>
                                      <p:tavLst>
                                        <p:tav tm="0">
                                          <p:val>
                                            <p:strVal val="0-#ppt_w/2"/>
                                          </p:val>
                                        </p:tav>
                                        <p:tav tm="100000">
                                          <p:val>
                                            <p:strVal val="#ppt_x"/>
                                          </p:val>
                                        </p:tav>
                                      </p:tavLst>
                                    </p:anim>
                                    <p:anim calcmode="lin" valueType="num">
                                      <p:cBhvr additive="base">
                                        <p:cTn id="44" dur="1000" fill="hold"/>
                                        <p:tgtEl>
                                          <p:spTgt spid="4132"/>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3" fill="hold" nodeType="clickEffect">
                                  <p:stCondLst>
                                    <p:cond delay="0"/>
                                  </p:stCondLst>
                                  <p:childTnLst>
                                    <p:set>
                                      <p:cBhvr>
                                        <p:cTn id="48" dur="1" fill="hold">
                                          <p:stCondLst>
                                            <p:cond delay="0"/>
                                          </p:stCondLst>
                                        </p:cTn>
                                        <p:tgtEl>
                                          <p:spTgt spid="4151"/>
                                        </p:tgtEl>
                                        <p:attrNameLst>
                                          <p:attrName>style.visibility</p:attrName>
                                        </p:attrNameLst>
                                      </p:cBhvr>
                                      <p:to>
                                        <p:strVal val="visible"/>
                                      </p:to>
                                    </p:set>
                                    <p:anim calcmode="lin" valueType="num">
                                      <p:cBhvr additive="base">
                                        <p:cTn id="49" dur="1000" fill="hold"/>
                                        <p:tgtEl>
                                          <p:spTgt spid="4151"/>
                                        </p:tgtEl>
                                        <p:attrNameLst>
                                          <p:attrName>ppt_x</p:attrName>
                                        </p:attrNameLst>
                                      </p:cBhvr>
                                      <p:tavLst>
                                        <p:tav tm="0">
                                          <p:val>
                                            <p:strVal val="1+#ppt_w/2"/>
                                          </p:val>
                                        </p:tav>
                                        <p:tav tm="100000">
                                          <p:val>
                                            <p:strVal val="#ppt_x"/>
                                          </p:val>
                                        </p:tav>
                                      </p:tavLst>
                                    </p:anim>
                                    <p:anim calcmode="lin" valueType="num">
                                      <p:cBhvr additive="base">
                                        <p:cTn id="50" dur="1000" fill="hold"/>
                                        <p:tgtEl>
                                          <p:spTgt spid="415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44034" name="Title 1"/>
          <p:cNvSpPr>
            <a:spLocks noGrp="1"/>
          </p:cNvSpPr>
          <p:nvPr>
            <p:ph type="title" idx="4294967295"/>
          </p:nvPr>
        </p:nvSpPr>
        <p:spPr>
          <a:xfrm>
            <a:off x="685800" y="914400"/>
            <a:ext cx="7924800" cy="1447800"/>
          </a:xfrm>
        </p:spPr>
        <p:txBody>
          <a:bodyPr/>
          <a:lstStyle/>
          <a:p>
            <a:pPr eaLnBrk="1" hangingPunct="1"/>
            <a:r>
              <a:rPr lang="en-US" sz="3200" smtClean="0">
                <a:ea typeface="ＭＳ Ｐゴシック" pitchFamily="34" charset="-128"/>
              </a:rPr>
              <a:t>Matching IEP Objectives, Gen Ed Learning Objectives and Teaching Strategies</a:t>
            </a:r>
          </a:p>
        </p:txBody>
      </p:sp>
      <p:sp>
        <p:nvSpPr>
          <p:cNvPr id="44035" name="Content Placeholder 2"/>
          <p:cNvSpPr>
            <a:spLocks noGrp="1"/>
          </p:cNvSpPr>
          <p:nvPr>
            <p:ph sz="quarter" idx="4294967295"/>
          </p:nvPr>
        </p:nvSpPr>
        <p:spPr>
          <a:xfrm>
            <a:off x="990600" y="2590800"/>
            <a:ext cx="7696200" cy="4419600"/>
          </a:xfrm>
        </p:spPr>
        <p:txBody>
          <a:bodyPr/>
          <a:lstStyle/>
          <a:p>
            <a:pPr eaLnBrk="1" hangingPunct="1">
              <a:lnSpc>
                <a:spcPct val="80000"/>
              </a:lnSpc>
            </a:pPr>
            <a:r>
              <a:rPr lang="en-US" sz="2800" dirty="0" smtClean="0">
                <a:ea typeface="ＭＳ Ｐゴシック" pitchFamily="34" charset="-128"/>
              </a:rPr>
              <a:t>Matching of Priority Learning Objectives with Gen Ed Curriculum Objectives </a:t>
            </a:r>
          </a:p>
          <a:p>
            <a:pPr eaLnBrk="1" hangingPunct="1">
              <a:lnSpc>
                <a:spcPct val="80000"/>
              </a:lnSpc>
              <a:buFont typeface="Wingdings 2" pitchFamily="18" charset="2"/>
              <a:buNone/>
            </a:pPr>
            <a:endParaRPr lang="en-US" sz="2800" dirty="0" smtClean="0">
              <a:ea typeface="ＭＳ Ｐゴシック" pitchFamily="34" charset="-128"/>
            </a:endParaRPr>
          </a:p>
          <a:p>
            <a:pPr eaLnBrk="1" hangingPunct="1">
              <a:lnSpc>
                <a:spcPct val="80000"/>
              </a:lnSpc>
            </a:pPr>
            <a:r>
              <a:rPr lang="en-US" sz="2800" dirty="0" smtClean="0">
                <a:ea typeface="ＭＳ Ｐゴシック" pitchFamily="34" charset="-128"/>
              </a:rPr>
              <a:t>Matching of Priority Learning Objectives with Teaching Strategies</a:t>
            </a:r>
          </a:p>
          <a:p>
            <a:pPr eaLnBrk="1" hangingPunct="1">
              <a:lnSpc>
                <a:spcPct val="80000"/>
              </a:lnSpc>
              <a:buFont typeface="Wingdings 2" pitchFamily="18" charset="2"/>
              <a:buNone/>
            </a:pPr>
            <a:endParaRPr lang="en-US" sz="2800" dirty="0" smtClean="0">
              <a:ea typeface="ＭＳ Ｐゴシック" pitchFamily="34" charset="-128"/>
              <a:sym typeface="Wingdings" pitchFamily="2" charset="2"/>
            </a:endParaRPr>
          </a:p>
          <a:p>
            <a:pPr eaLnBrk="1" hangingPunct="1">
              <a:lnSpc>
                <a:spcPct val="80000"/>
              </a:lnSpc>
            </a:pPr>
            <a:r>
              <a:rPr lang="en-US" sz="2800" dirty="0" smtClean="0">
                <a:ea typeface="ＭＳ Ｐゴシック" pitchFamily="34" charset="-128"/>
              </a:rPr>
              <a:t>Development of </a:t>
            </a:r>
            <a:r>
              <a:rPr lang="en-US" sz="2800" b="1" i="1" dirty="0" smtClean="0">
                <a:solidFill>
                  <a:srgbClr val="4A6300"/>
                </a:solidFill>
                <a:ea typeface="ＭＳ Ｐゴシック" pitchFamily="34" charset="-128"/>
              </a:rPr>
              <a:t>Planning Matrix </a:t>
            </a:r>
            <a:r>
              <a:rPr lang="en-US" sz="2800" dirty="0" smtClean="0">
                <a:ea typeface="ＭＳ Ｐゴシック" pitchFamily="34" charset="-128"/>
              </a:rPr>
              <a:t>(</a:t>
            </a:r>
            <a:r>
              <a:rPr lang="en-US" sz="2800" dirty="0" smtClean="0">
                <a:solidFill>
                  <a:srgbClr val="BF4D00"/>
                </a:solidFill>
                <a:ea typeface="ＭＳ Ｐゴシック" pitchFamily="34" charset="-128"/>
              </a:rPr>
              <a:t>Objectives x Activity x Teaching Strategy</a:t>
            </a:r>
            <a:r>
              <a:rPr lang="en-US" sz="2800" dirty="0" smtClean="0">
                <a:ea typeface="ＭＳ Ｐゴシック" pitchFamily="34" charset="-128"/>
              </a:rPr>
              <a:t>) </a:t>
            </a:r>
            <a:r>
              <a:rPr lang="en-US" sz="2800" i="1" dirty="0" smtClean="0">
                <a:solidFill>
                  <a:schemeClr val="tx1"/>
                </a:solidFill>
                <a:ea typeface="ＭＳ Ｐゴシック" pitchFamily="34" charset="-128"/>
              </a:rPr>
              <a:t>with </a:t>
            </a:r>
            <a:r>
              <a:rPr lang="en-US" sz="2800" dirty="0" err="1" smtClean="0">
                <a:ea typeface="ＭＳ Ｐゴシック" pitchFamily="34" charset="-128"/>
              </a:rPr>
              <a:t>PreK</a:t>
            </a:r>
            <a:r>
              <a:rPr lang="en-US" sz="2800" dirty="0" smtClean="0">
                <a:ea typeface="ＭＳ Ｐゴシック" pitchFamily="34" charset="-128"/>
              </a:rPr>
              <a:t> Partner Teacher</a:t>
            </a:r>
          </a:p>
          <a:p>
            <a:pPr eaLnBrk="1" hangingPunct="1">
              <a:lnSpc>
                <a:spcPct val="80000"/>
              </a:lnSpc>
              <a:buFont typeface="Wingdings 2" pitchFamily="18" charset="2"/>
              <a:buNone/>
            </a:pPr>
            <a:endParaRPr lang="en-US" sz="3200" dirty="0" smtClean="0">
              <a:latin typeface="Georgia" pitchFamily="18" charset="0"/>
              <a:ea typeface="ＭＳ Ｐゴシック" pitchFamily="34" charset="-128"/>
            </a:endParaRPr>
          </a:p>
          <a:p>
            <a:pPr eaLnBrk="1" hangingPunct="1">
              <a:lnSpc>
                <a:spcPct val="80000"/>
              </a:lnSpc>
              <a:buFont typeface="Wingdings 2" pitchFamily="18" charset="2"/>
              <a:buNone/>
            </a:pPr>
            <a:endParaRPr lang="en-US" sz="3200" dirty="0" smtClean="0">
              <a:latin typeface="Georgia" pitchFamily="18" charset="0"/>
              <a:ea typeface="ＭＳ Ｐゴシック" pitchFamily="34" charset="-128"/>
            </a:endParaRPr>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aphicFrame>
        <p:nvGraphicFramePr>
          <p:cNvPr id="45058" name="Object 2"/>
          <p:cNvGraphicFramePr>
            <a:graphicFrameLocks noChangeAspect="1"/>
          </p:cNvGraphicFramePr>
          <p:nvPr/>
        </p:nvGraphicFramePr>
        <p:xfrm>
          <a:off x="-52388" y="304800"/>
          <a:ext cx="9196388" cy="6218238"/>
        </p:xfrm>
        <a:graphic>
          <a:graphicData uri="http://schemas.openxmlformats.org/presentationml/2006/ole">
            <mc:AlternateContent xmlns:mc="http://schemas.openxmlformats.org/markup-compatibility/2006">
              <mc:Choice xmlns:v="urn:schemas-microsoft-com:vml" Requires="v">
                <p:oleObj spid="_x0000_s45099" name="Document" r:id="rId4" imgW="8722080" imgH="6171120" progId="Word.Document.8">
                  <p:embed/>
                </p:oleObj>
              </mc:Choice>
              <mc:Fallback>
                <p:oleObj name="Document" r:id="rId4" imgW="8722080" imgH="6171120" progId="Word.Document.8">
                  <p:embed/>
                  <p:pic>
                    <p:nvPicPr>
                      <p:cNvPr id="0"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388" y="304800"/>
                        <a:ext cx="9196388" cy="6218238"/>
                      </a:xfrm>
                      <a:prstGeom prst="rect">
                        <a:avLst/>
                      </a:prstGeom>
                      <a:noFill/>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aphicFrame>
        <p:nvGraphicFramePr>
          <p:cNvPr id="46082" name="Object 2"/>
          <p:cNvGraphicFramePr>
            <a:graphicFrameLocks noChangeAspect="1"/>
          </p:cNvGraphicFramePr>
          <p:nvPr/>
        </p:nvGraphicFramePr>
        <p:xfrm>
          <a:off x="0" y="381000"/>
          <a:ext cx="9124950" cy="6248400"/>
        </p:xfrm>
        <a:graphic>
          <a:graphicData uri="http://schemas.openxmlformats.org/presentationml/2006/ole">
            <mc:AlternateContent xmlns:mc="http://schemas.openxmlformats.org/markup-compatibility/2006">
              <mc:Choice xmlns:v="urn:schemas-microsoft-com:vml" Requires="v">
                <p:oleObj spid="_x0000_s46123" name="Document" r:id="rId4" imgW="8722080" imgH="5577120" progId="Word.Document.12">
                  <p:embed/>
                </p:oleObj>
              </mc:Choice>
              <mc:Fallback>
                <p:oleObj name="Document" r:id="rId4" imgW="8722080" imgH="5577120" progId="Word.Document.12">
                  <p:embed/>
                  <p:pic>
                    <p:nvPicPr>
                      <p:cNvPr id="0"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381000"/>
                        <a:ext cx="9124950" cy="6248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1066800" y="381000"/>
            <a:ext cx="7024688" cy="1295400"/>
          </a:xfrm>
        </p:spPr>
        <p:txBody>
          <a:bodyPr/>
          <a:lstStyle/>
          <a:p>
            <a:pPr eaLnBrk="1" hangingPunct="1"/>
            <a:r>
              <a:rPr lang="en-US" sz="3800">
                <a:latin typeface="Century Gothic" charset="0"/>
              </a:rPr>
              <a:t>Basic Models of</a:t>
            </a:r>
            <a:br>
              <a:rPr lang="en-US" sz="3800">
                <a:latin typeface="Century Gothic" charset="0"/>
              </a:rPr>
            </a:br>
            <a:r>
              <a:rPr lang="en-US" sz="3800">
                <a:latin typeface="Century Gothic" charset="0"/>
              </a:rPr>
              <a:t>	 Itinerant Service Delivery</a:t>
            </a:r>
          </a:p>
        </p:txBody>
      </p:sp>
      <p:sp>
        <p:nvSpPr>
          <p:cNvPr id="28675" name="Rectangle 3"/>
          <p:cNvSpPr>
            <a:spLocks noGrp="1" noChangeArrowheads="1"/>
          </p:cNvSpPr>
          <p:nvPr>
            <p:ph sz="quarter" idx="13"/>
          </p:nvPr>
        </p:nvSpPr>
        <p:spPr>
          <a:xfrm>
            <a:off x="609600" y="1752600"/>
            <a:ext cx="3887788" cy="4267200"/>
          </a:xfrm>
        </p:spPr>
        <p:txBody>
          <a:bodyPr/>
          <a:lstStyle/>
          <a:p>
            <a:pPr eaLnBrk="1" hangingPunct="1">
              <a:buFont typeface="Wingdings" charset="0"/>
              <a:buChar char="Ø"/>
            </a:pPr>
            <a:r>
              <a:rPr lang="en-US" sz="2600" b="1">
                <a:latin typeface="Century Gothic" charset="0"/>
              </a:rPr>
              <a:t>Consultation</a:t>
            </a:r>
          </a:p>
          <a:p>
            <a:pPr eaLnBrk="1" hangingPunct="1">
              <a:buFont typeface="Wingdings" charset="0"/>
              <a:buNone/>
            </a:pPr>
            <a:r>
              <a:rPr lang="en-US">
                <a:latin typeface="Century Gothic" charset="0"/>
              </a:rPr>
              <a:t>Assist educators and primary caregivers to provide specialized instruction and plan ways to address IEP goals within the course of the child</a:t>
            </a:r>
            <a:r>
              <a:rPr lang="ja-JP" altLang="en-US">
                <a:latin typeface="Century Gothic" charset="0"/>
              </a:rPr>
              <a:t>’</a:t>
            </a:r>
            <a:r>
              <a:rPr lang="en-US" altLang="ja-JP">
                <a:latin typeface="Century Gothic" charset="0"/>
              </a:rPr>
              <a:t>s typical day and routine activities.</a:t>
            </a:r>
            <a:endParaRPr lang="en-US">
              <a:latin typeface="Century Gothic" charset="0"/>
            </a:endParaRPr>
          </a:p>
        </p:txBody>
      </p:sp>
      <p:sp>
        <p:nvSpPr>
          <p:cNvPr id="28676" name="Rectangle 4"/>
          <p:cNvSpPr>
            <a:spLocks noGrp="1" noChangeArrowheads="1"/>
          </p:cNvSpPr>
          <p:nvPr>
            <p:ph sz="quarter" idx="14"/>
          </p:nvPr>
        </p:nvSpPr>
        <p:spPr>
          <a:xfrm>
            <a:off x="4646613" y="1752600"/>
            <a:ext cx="3887787" cy="4267200"/>
          </a:xfrm>
        </p:spPr>
        <p:txBody>
          <a:bodyPr/>
          <a:lstStyle/>
          <a:p>
            <a:pPr eaLnBrk="1" hangingPunct="1">
              <a:buFont typeface="Wingdings" charset="0"/>
              <a:buChar char="Ø"/>
            </a:pPr>
            <a:r>
              <a:rPr lang="en-US" sz="2600" b="1">
                <a:latin typeface="Century Gothic" charset="0"/>
              </a:rPr>
              <a:t>Direct</a:t>
            </a:r>
          </a:p>
          <a:p>
            <a:pPr eaLnBrk="1" hangingPunct="1">
              <a:buFont typeface="Wingdings" charset="0"/>
              <a:buNone/>
            </a:pPr>
            <a:r>
              <a:rPr lang="en-US">
                <a:latin typeface="Century Gothic" charset="0"/>
              </a:rPr>
              <a:t>Tutor the child focused on IEP goals within the context of ongoing activities or outside of the child</a:t>
            </a:r>
            <a:r>
              <a:rPr lang="ja-JP" altLang="en-US">
                <a:latin typeface="Century Gothic" charset="0"/>
              </a:rPr>
              <a:t>’</a:t>
            </a:r>
            <a:r>
              <a:rPr lang="en-US" altLang="ja-JP">
                <a:latin typeface="Century Gothic" charset="0"/>
              </a:rPr>
              <a:t>s typical day.  IEP-based instruction is limited to the Itinerant ECSE professional</a:t>
            </a:r>
            <a:r>
              <a:rPr lang="ja-JP" altLang="en-US">
                <a:latin typeface="Century Gothic" charset="0"/>
              </a:rPr>
              <a:t>’</a:t>
            </a:r>
            <a:r>
              <a:rPr lang="en-US" altLang="ja-JP">
                <a:latin typeface="Century Gothic" charset="0"/>
              </a:rPr>
              <a:t>s visit.</a:t>
            </a:r>
            <a:endParaRPr lang="en-US">
              <a:latin typeface="Century Gothic" charset="0"/>
            </a:endParaRPr>
          </a:p>
        </p:txBody>
      </p:sp>
    </p:spTree>
    <p:extLst>
      <p:ext uri="{BB962C8B-B14F-4D97-AF65-F5344CB8AC3E}">
        <p14:creationId xmlns:p14="http://schemas.microsoft.com/office/powerpoint/2010/main" val="3359985706"/>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533400" y="76200"/>
            <a:ext cx="7543800" cy="1447800"/>
          </a:xfrm>
        </p:spPr>
        <p:txBody>
          <a:bodyPr/>
          <a:lstStyle/>
          <a:p>
            <a:pPr eaLnBrk="1" hangingPunct="1"/>
            <a:r>
              <a:rPr lang="en-US" sz="2800" dirty="0" smtClean="0">
                <a:ea typeface="ＭＳ Ｐゴシック" pitchFamily="34" charset="-128"/>
              </a:rPr>
              <a:t>Intervention Planning: Benefits of Matrix Model</a:t>
            </a:r>
          </a:p>
        </p:txBody>
      </p:sp>
      <p:sp>
        <p:nvSpPr>
          <p:cNvPr id="41987" name="Rectangle 3"/>
          <p:cNvSpPr>
            <a:spLocks noGrp="1" noChangeArrowheads="1"/>
          </p:cNvSpPr>
          <p:nvPr>
            <p:ph idx="1"/>
          </p:nvPr>
        </p:nvSpPr>
        <p:spPr>
          <a:xfrm>
            <a:off x="609600" y="1447800"/>
            <a:ext cx="8229600" cy="5334000"/>
          </a:xfrm>
        </p:spPr>
        <p:txBody>
          <a:bodyPr/>
          <a:lstStyle/>
          <a:p>
            <a:pPr eaLnBrk="1" hangingPunct="1">
              <a:spcBef>
                <a:spcPts val="600"/>
              </a:spcBef>
              <a:buFont typeface="Wingdings" pitchFamily="2" charset="2"/>
              <a:buChar char="Ø"/>
            </a:pPr>
            <a:r>
              <a:rPr lang="en-US" sz="2200" dirty="0" smtClean="0">
                <a:ea typeface="ＭＳ Ｐゴシック" pitchFamily="34" charset="-128"/>
              </a:rPr>
              <a:t>Identifies daily schedule &amp; routines </a:t>
            </a:r>
          </a:p>
          <a:p>
            <a:pPr eaLnBrk="1" hangingPunct="1">
              <a:spcBef>
                <a:spcPts val="600"/>
              </a:spcBef>
              <a:buFont typeface="Wingdings" pitchFamily="2" charset="2"/>
              <a:buChar char="Ø"/>
            </a:pPr>
            <a:r>
              <a:rPr lang="en-US" sz="2200" dirty="0" smtClean="0">
                <a:ea typeface="ＭＳ Ｐゴシック" pitchFamily="34" charset="-128"/>
              </a:rPr>
              <a:t>Identifies teaching opportunities</a:t>
            </a:r>
          </a:p>
          <a:p>
            <a:pPr eaLnBrk="1" hangingPunct="1">
              <a:spcBef>
                <a:spcPts val="600"/>
              </a:spcBef>
              <a:buFont typeface="Wingdings" pitchFamily="2" charset="2"/>
              <a:buChar char="Ø"/>
            </a:pPr>
            <a:r>
              <a:rPr lang="en-US" sz="2200" dirty="0" smtClean="0">
                <a:ea typeface="ＭＳ Ｐゴシック" pitchFamily="34" charset="-128"/>
              </a:rPr>
              <a:t>Supports selection of appropriate teaching strategies</a:t>
            </a:r>
          </a:p>
          <a:p>
            <a:pPr eaLnBrk="1" hangingPunct="1">
              <a:spcBef>
                <a:spcPts val="600"/>
              </a:spcBef>
              <a:buFont typeface="Wingdings" pitchFamily="2" charset="2"/>
              <a:buChar char="Ø"/>
            </a:pPr>
            <a:r>
              <a:rPr lang="en-US" sz="2200" dirty="0" smtClean="0">
                <a:ea typeface="ＭＳ Ｐゴシック" pitchFamily="34" charset="-128"/>
              </a:rPr>
              <a:t>Planning Matrices are indexed to priority IEP objectives so </a:t>
            </a:r>
            <a:r>
              <a:rPr lang="en-US" sz="2200" dirty="0" err="1" smtClean="0">
                <a:ea typeface="ＭＳ Ｐゴシック" pitchFamily="34" charset="-128"/>
              </a:rPr>
              <a:t>PreK</a:t>
            </a:r>
            <a:r>
              <a:rPr lang="en-US" sz="2200" dirty="0" smtClean="0">
                <a:ea typeface="ＭＳ Ｐゴシック" pitchFamily="34" charset="-128"/>
              </a:rPr>
              <a:t> teacher, school-based special educator, SLPs, and parents and administrators can see the link between daily schedule, daily routines and priority IEP objectives </a:t>
            </a:r>
          </a:p>
          <a:p>
            <a:pPr eaLnBrk="1" hangingPunct="1">
              <a:spcBef>
                <a:spcPts val="600"/>
              </a:spcBef>
              <a:buFont typeface="Wingdings" pitchFamily="2" charset="2"/>
              <a:buChar char="Ø"/>
            </a:pPr>
            <a:r>
              <a:rPr lang="en-US" sz="2200" dirty="0" smtClean="0">
                <a:ea typeface="ＭＳ Ｐゴシック" pitchFamily="34" charset="-128"/>
              </a:rPr>
              <a:t>INCIDENTAL and DIRECT instruction opportunities can be identified</a:t>
            </a:r>
          </a:p>
          <a:p>
            <a:pPr eaLnBrk="1" hangingPunct="1">
              <a:spcBef>
                <a:spcPts val="600"/>
              </a:spcBef>
              <a:buFont typeface="Wingdings" pitchFamily="2" charset="2"/>
              <a:buChar char="Ø"/>
            </a:pPr>
            <a:r>
              <a:rPr lang="en-US" sz="2200" dirty="0" smtClean="0">
                <a:ea typeface="ＭＳ Ｐゴシック" pitchFamily="34" charset="-128"/>
              </a:rPr>
              <a:t>Appropriate strategies and opportunity for instruction linked with opportunities</a:t>
            </a:r>
          </a:p>
          <a:p>
            <a:pPr eaLnBrk="1" hangingPunct="1">
              <a:lnSpc>
                <a:spcPct val="80000"/>
              </a:lnSpc>
              <a:buFont typeface="Wingdings" pitchFamily="2" charset="2"/>
              <a:buChar char="Ø"/>
            </a:pPr>
            <a:endParaRPr lang="en-US" dirty="0" smtClean="0">
              <a:ea typeface="ＭＳ Ｐゴシック" pitchFamily="34" charset="-128"/>
            </a:endParaRPr>
          </a:p>
        </p:txBody>
      </p:sp>
    </p:spTree>
    <p:extLst>
      <p:ext uri="{BB962C8B-B14F-4D97-AF65-F5344CB8AC3E}">
        <p14:creationId xmlns:p14="http://schemas.microsoft.com/office/powerpoint/2010/main" val="2971022141"/>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p:txBody>
          <a:bodyPr/>
          <a:lstStyle/>
          <a:p>
            <a:r>
              <a:rPr lang="en-US" sz="3200" smtClean="0">
                <a:ea typeface="ＭＳ Ｐゴシック" pitchFamily="34" charset="-128"/>
              </a:rPr>
              <a:t>Step 5:  Identify Appropriate Teaching Strategy</a:t>
            </a:r>
            <a:endParaRPr lang="en-US" smtClean="0">
              <a:ea typeface="ＭＳ Ｐゴシック" pitchFamily="34" charset="-128"/>
            </a:endParaRPr>
          </a:p>
        </p:txBody>
      </p:sp>
      <p:sp>
        <p:nvSpPr>
          <p:cNvPr id="47107" name="Content Placeholder 2"/>
          <p:cNvSpPr>
            <a:spLocks noGrp="1"/>
          </p:cNvSpPr>
          <p:nvPr>
            <p:ph idx="1"/>
          </p:nvPr>
        </p:nvSpPr>
        <p:spPr/>
        <p:txBody>
          <a:bodyPr/>
          <a:lstStyle/>
          <a:p>
            <a:r>
              <a:rPr lang="en-US" sz="2000" smtClean="0">
                <a:ea typeface="ＭＳ Ｐゴシック" pitchFamily="34" charset="-128"/>
              </a:rPr>
              <a:t>Identify specific evidence-based teaching strategy to use to address IEP objective (e.g., time delay, system of least prompt, etc.)</a:t>
            </a:r>
          </a:p>
          <a:p>
            <a:r>
              <a:rPr lang="en-US" sz="2000" smtClean="0">
                <a:ea typeface="ＭＳ Ｐゴシック" pitchFamily="34" charset="-128"/>
              </a:rPr>
              <a:t>Identify ways of </a:t>
            </a:r>
            <a:r>
              <a:rPr lang="ja-JP" altLang="en-US" sz="2000" smtClean="0">
                <a:ea typeface="ＭＳ Ｐゴシック" pitchFamily="34" charset="-128"/>
              </a:rPr>
              <a:t>“</a:t>
            </a:r>
            <a:r>
              <a:rPr lang="en-US" altLang="ja-JP" sz="2000" smtClean="0">
                <a:ea typeface="ＭＳ Ｐゴシック" pitchFamily="34" charset="-128"/>
              </a:rPr>
              <a:t>setting up</a:t>
            </a:r>
            <a:r>
              <a:rPr lang="ja-JP" altLang="en-US" sz="2000" smtClean="0">
                <a:ea typeface="ＭＳ Ｐゴシック" pitchFamily="34" charset="-128"/>
              </a:rPr>
              <a:t>”</a:t>
            </a:r>
            <a:r>
              <a:rPr lang="en-US" altLang="ja-JP" sz="2000" smtClean="0">
                <a:ea typeface="ＭＳ Ｐゴシック" pitchFamily="34" charset="-128"/>
              </a:rPr>
              <a:t> learning opportunities within daily routines (e.g., placing object out of reach, use unexpected events, inadequate portions, etc.)</a:t>
            </a:r>
          </a:p>
          <a:p>
            <a:r>
              <a:rPr lang="en-US" sz="2000" smtClean="0">
                <a:ea typeface="ＭＳ Ｐゴシック" pitchFamily="34" charset="-128"/>
              </a:rPr>
              <a:t>Identify a naturally-occurring consequence(s) that will reward the desired behavior</a:t>
            </a:r>
          </a:p>
          <a:p>
            <a:endParaRPr lang="en-US" smtClean="0">
              <a:ea typeface="ＭＳ Ｐゴシック" pitchFamily="34" charset="-128"/>
            </a:endParaRPr>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3"/>
          <p:cNvSpPr>
            <a:spLocks noGrp="1"/>
          </p:cNvSpPr>
          <p:nvPr>
            <p:ph type="title"/>
          </p:nvPr>
        </p:nvSpPr>
        <p:spPr/>
        <p:txBody>
          <a:bodyPr/>
          <a:lstStyle/>
          <a:p>
            <a:r>
              <a:rPr lang="en-US" sz="3200" smtClean="0">
                <a:ea typeface="ＭＳ Ｐゴシック" pitchFamily="34" charset="-128"/>
              </a:rPr>
              <a:t>Step 6:  Identify Progress Monitoring Strategy (ies)</a:t>
            </a:r>
          </a:p>
        </p:txBody>
      </p:sp>
      <p:sp>
        <p:nvSpPr>
          <p:cNvPr id="48131" name="Content Placeholder 4"/>
          <p:cNvSpPr>
            <a:spLocks noGrp="1"/>
          </p:cNvSpPr>
          <p:nvPr>
            <p:ph idx="1"/>
          </p:nvPr>
        </p:nvSpPr>
        <p:spPr/>
        <p:txBody>
          <a:bodyPr/>
          <a:lstStyle/>
          <a:p>
            <a:r>
              <a:rPr lang="en-US" sz="2000" smtClean="0">
                <a:ea typeface="ＭＳ Ｐゴシック" pitchFamily="34" charset="-128"/>
              </a:rPr>
              <a:t>Identify a data collection strategy related to the expected behavior/skill</a:t>
            </a:r>
          </a:p>
          <a:p>
            <a:r>
              <a:rPr lang="en-US" sz="2000" smtClean="0">
                <a:ea typeface="ＭＳ Ｐゴシック" pitchFamily="34" charset="-128"/>
              </a:rPr>
              <a:t>Make sure that data collection strategy will yield useful information</a:t>
            </a:r>
          </a:p>
          <a:p>
            <a:r>
              <a:rPr lang="en-US" sz="2000" smtClean="0">
                <a:ea typeface="ＭＳ Ｐゴシック" pitchFamily="34" charset="-128"/>
              </a:rPr>
              <a:t>Make sure that data collection strategy is realistic for the PreK teacher, in a classroom setting</a:t>
            </a:r>
          </a:p>
          <a:p>
            <a:r>
              <a:rPr lang="en-US" sz="2000" smtClean="0">
                <a:ea typeface="ＭＳ Ｐゴシック" pitchFamily="34" charset="-128"/>
              </a:rPr>
              <a:t>Make sure that the PreK teacher has all of the materials needed (e.g., timer, clipboard, iPad, etc.)</a:t>
            </a:r>
          </a:p>
          <a:p>
            <a:endParaRPr lang="en-US" smtClean="0">
              <a:ea typeface="ＭＳ Ｐゴシック" pitchFamily="34" charset="-128"/>
            </a:endParaRPr>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49154" name="Title 1"/>
          <p:cNvSpPr>
            <a:spLocks noGrp="1"/>
          </p:cNvSpPr>
          <p:nvPr>
            <p:ph type="title"/>
          </p:nvPr>
        </p:nvSpPr>
        <p:spPr>
          <a:xfrm>
            <a:off x="609600" y="762000"/>
            <a:ext cx="7024688" cy="1143000"/>
          </a:xfrm>
        </p:spPr>
        <p:txBody>
          <a:bodyPr/>
          <a:lstStyle/>
          <a:p>
            <a:r>
              <a:rPr lang="en-US" smtClean="0">
                <a:ea typeface="ＭＳ Ｐゴシック" pitchFamily="34" charset="-128"/>
              </a:rPr>
              <a:t>More on Monitoring and Evaluating Child Progress</a:t>
            </a:r>
          </a:p>
        </p:txBody>
      </p:sp>
      <p:graphicFrame>
        <p:nvGraphicFramePr>
          <p:cNvPr id="49155" name="Object 2"/>
          <p:cNvGraphicFramePr>
            <a:graphicFrameLocks noGrp="1" noChangeAspect="1"/>
          </p:cNvGraphicFramePr>
          <p:nvPr>
            <p:ph idx="1"/>
          </p:nvPr>
        </p:nvGraphicFramePr>
        <p:xfrm>
          <a:off x="685800" y="1947863"/>
          <a:ext cx="8458200" cy="4757737"/>
        </p:xfrm>
        <a:graphic>
          <a:graphicData uri="http://schemas.openxmlformats.org/presentationml/2006/ole">
            <mc:AlternateContent xmlns:mc="http://schemas.openxmlformats.org/markup-compatibility/2006">
              <mc:Choice xmlns:v="urn:schemas-microsoft-com:vml" Requires="v">
                <p:oleObj spid="_x0000_s49196" name="Document" r:id="rId3" imgW="5949456" imgH="4910632" progId="">
                  <p:embed/>
                </p:oleObj>
              </mc:Choice>
              <mc:Fallback>
                <p:oleObj name="Document" r:id="rId3" imgW="5949456" imgH="4910632" progId="">
                  <p:embed/>
                  <p:pic>
                    <p:nvPicPr>
                      <p:cNvPr id="0" name="Picture 6"/>
                      <p:cNvPicPr>
                        <a:picLocks noGrp="1"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5800" y="1947863"/>
                        <a:ext cx="8458200" cy="4757737"/>
                      </a:xfrm>
                      <a:prstGeom prst="rect">
                        <a:avLst/>
                      </a:prstGeom>
                      <a:noFill/>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50178" name="Title 1"/>
          <p:cNvSpPr>
            <a:spLocks noGrp="1"/>
          </p:cNvSpPr>
          <p:nvPr>
            <p:ph type="title"/>
          </p:nvPr>
        </p:nvSpPr>
        <p:spPr>
          <a:xfrm>
            <a:off x="762000" y="609600"/>
            <a:ext cx="7024688" cy="1143000"/>
          </a:xfrm>
        </p:spPr>
        <p:txBody>
          <a:bodyPr/>
          <a:lstStyle/>
          <a:p>
            <a:r>
              <a:rPr lang="en-US" sz="2800" b="1" smtClean="0">
                <a:latin typeface="Georgia" pitchFamily="18" charset="0"/>
                <a:ea typeface="ＭＳ Ｐゴシック" pitchFamily="34" charset="-128"/>
              </a:rPr>
              <a:t>Monitoring Stages of Skill Acquisition</a:t>
            </a:r>
            <a:endParaRPr lang="en-US" sz="2800" smtClean="0">
              <a:latin typeface="Georgia" pitchFamily="18" charset="0"/>
              <a:ea typeface="ＭＳ Ｐゴシック" pitchFamily="34" charset="-128"/>
            </a:endParaRPr>
          </a:p>
        </p:txBody>
      </p:sp>
      <p:graphicFrame>
        <p:nvGraphicFramePr>
          <p:cNvPr id="50179" name="Content Placeholder 3"/>
          <p:cNvGraphicFramePr>
            <a:graphicFrameLocks noGrp="1" noChangeAspect="1"/>
          </p:cNvGraphicFramePr>
          <p:nvPr>
            <p:ph sz="quarter" idx="1"/>
          </p:nvPr>
        </p:nvGraphicFramePr>
        <p:xfrm>
          <a:off x="1235075" y="2092325"/>
          <a:ext cx="6748463" cy="4765675"/>
        </p:xfrm>
        <a:graphic>
          <a:graphicData uri="http://schemas.openxmlformats.org/presentationml/2006/ole">
            <mc:AlternateContent xmlns:mc="http://schemas.openxmlformats.org/markup-compatibility/2006">
              <mc:Choice xmlns:v="urn:schemas-microsoft-com:vml" Requires="v">
                <p:oleObj spid="_x0000_s50220" name="Document" r:id="rId4" imgW="6299280" imgH="4443120" progId="Word.Document.8">
                  <p:embed/>
                </p:oleObj>
              </mc:Choice>
              <mc:Fallback>
                <p:oleObj name="Document" r:id="rId4" imgW="6299280" imgH="4443120" progId="Word.Document.8">
                  <p:embed/>
                  <p:pic>
                    <p:nvPicPr>
                      <p:cNvPr id="0" name="Picture 6"/>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35075" y="2092325"/>
                        <a:ext cx="6748463" cy="4765675"/>
                      </a:xfrm>
                      <a:prstGeom prst="rect">
                        <a:avLst/>
                      </a:prstGeom>
                      <a:noFill/>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51202" name="Rectangle 2"/>
          <p:cNvSpPr>
            <a:spLocks noGrp="1"/>
          </p:cNvSpPr>
          <p:nvPr>
            <p:ph type="title" idx="4294967295"/>
          </p:nvPr>
        </p:nvSpPr>
        <p:spPr>
          <a:xfrm>
            <a:off x="1066800" y="533400"/>
            <a:ext cx="7024688" cy="990600"/>
          </a:xfrm>
        </p:spPr>
        <p:txBody>
          <a:bodyPr/>
          <a:lstStyle/>
          <a:p>
            <a:pPr eaLnBrk="1" hangingPunct="1"/>
            <a:r>
              <a:rPr lang="en-US" sz="2800" b="1" smtClean="0">
                <a:latin typeface="Georgia" pitchFamily="18" charset="0"/>
                <a:ea typeface="ＭＳ Ｐゴシック" pitchFamily="34" charset="-128"/>
              </a:rPr>
              <a:t>Monitoring Level of Assistance - Coding of Prompt Levels</a:t>
            </a:r>
          </a:p>
        </p:txBody>
      </p:sp>
      <p:sp>
        <p:nvSpPr>
          <p:cNvPr id="51203" name="Rectangle 3"/>
          <p:cNvSpPr>
            <a:spLocks noGrp="1"/>
          </p:cNvSpPr>
          <p:nvPr>
            <p:ph type="body" idx="4294967295"/>
          </p:nvPr>
        </p:nvSpPr>
        <p:spPr>
          <a:xfrm>
            <a:off x="1066800" y="1905000"/>
            <a:ext cx="6777038" cy="3508375"/>
          </a:xfrm>
        </p:spPr>
        <p:txBody>
          <a:bodyPr/>
          <a:lstStyle/>
          <a:p>
            <a:pPr indent="-342900" eaLnBrk="1" hangingPunct="1">
              <a:lnSpc>
                <a:spcPct val="90000"/>
              </a:lnSpc>
              <a:buFont typeface="Times" charset="0"/>
              <a:buNone/>
            </a:pPr>
            <a:r>
              <a:rPr lang="en-US" sz="1600" b="1" smtClean="0">
                <a:latin typeface="Verdana" pitchFamily="34" charset="0"/>
                <a:ea typeface="ＭＳ Ｐゴシック" pitchFamily="34" charset="-128"/>
              </a:rPr>
              <a:t>	Child</a:t>
            </a:r>
            <a:r>
              <a:rPr lang="ja-JP" altLang="en-US" sz="1600" b="1" smtClean="0">
                <a:latin typeface="Georgia" pitchFamily="18" charset="0"/>
                <a:ea typeface="ＭＳ Ｐゴシック" pitchFamily="34" charset="-128"/>
              </a:rPr>
              <a:t>’</a:t>
            </a:r>
            <a:r>
              <a:rPr lang="en-US" altLang="ja-JP" sz="1600" b="1" smtClean="0">
                <a:latin typeface="Verdana" pitchFamily="34" charset="0"/>
                <a:ea typeface="ＭＳ Ｐゴシック" pitchFamily="34" charset="-128"/>
              </a:rPr>
              <a:t>s Name: </a:t>
            </a:r>
            <a:r>
              <a:rPr lang="en-US" altLang="ja-JP" sz="1600" u="sng" smtClean="0">
                <a:latin typeface="Verdana" pitchFamily="34" charset="0"/>
                <a:ea typeface="ＭＳ Ｐゴシック" pitchFamily="34" charset="-128"/>
              </a:rPr>
              <a:t>  </a:t>
            </a:r>
            <a:r>
              <a:rPr lang="en-US" altLang="ja-JP" sz="1600" u="sng" smtClean="0">
                <a:latin typeface="Lucida Handwriting" pitchFamily="66" charset="0"/>
                <a:ea typeface="ＭＳ Ｐゴシック" pitchFamily="34" charset="-128"/>
              </a:rPr>
              <a:t>Steven L.</a:t>
            </a:r>
            <a:r>
              <a:rPr lang="en-US" altLang="ja-JP" sz="1600" u="sng" smtClean="0">
                <a:latin typeface="Verdana" pitchFamily="34" charset="0"/>
                <a:ea typeface="ＭＳ Ｐゴシック" pitchFamily="34" charset="-128"/>
              </a:rPr>
              <a:t>				</a:t>
            </a:r>
            <a:endParaRPr lang="en-US" altLang="ja-JP" sz="1600" b="1" smtClean="0">
              <a:latin typeface="Verdana" pitchFamily="34" charset="0"/>
              <a:ea typeface="ＭＳ Ｐゴシック" pitchFamily="34" charset="-128"/>
            </a:endParaRPr>
          </a:p>
          <a:p>
            <a:pPr indent="-342900" eaLnBrk="1" hangingPunct="1">
              <a:lnSpc>
                <a:spcPct val="90000"/>
              </a:lnSpc>
              <a:buFont typeface="Times" charset="0"/>
              <a:buNone/>
            </a:pPr>
            <a:r>
              <a:rPr lang="en-US" sz="1600" b="1" smtClean="0">
                <a:latin typeface="Verdana" pitchFamily="34" charset="0"/>
                <a:ea typeface="ＭＳ Ｐゴシック" pitchFamily="34" charset="-128"/>
              </a:rPr>
              <a:t>	Skill/Behavior:  </a:t>
            </a:r>
            <a:r>
              <a:rPr lang="en-US" sz="1600" smtClean="0">
                <a:latin typeface="Verdana" pitchFamily="34" charset="0"/>
                <a:ea typeface="ＭＳ Ｐゴシック" pitchFamily="34" charset="-128"/>
              </a:rPr>
              <a:t>Steven will hold 4 </a:t>
            </a:r>
            <a:r>
              <a:rPr lang="ja-JP" altLang="en-US" sz="1600" smtClean="0">
                <a:latin typeface="Georgia" pitchFamily="18" charset="0"/>
                <a:ea typeface="ＭＳ Ｐゴシック" pitchFamily="34" charset="-128"/>
              </a:rPr>
              <a:t>“</a:t>
            </a:r>
            <a:r>
              <a:rPr lang="en-US" altLang="ja-JP" sz="1600" smtClean="0">
                <a:latin typeface="Verdana" pitchFamily="34" charset="0"/>
                <a:ea typeface="ＭＳ Ｐゴシック" pitchFamily="34" charset="-128"/>
              </a:rPr>
              <a:t> brush(</a:t>
            </a:r>
            <a:r>
              <a:rPr lang="en-US" altLang="ja-JP" sz="1400" b="1" smtClean="0">
                <a:latin typeface="Verdana" pitchFamily="34" charset="0"/>
                <a:ea typeface="ＭＳ Ｐゴシック" pitchFamily="34" charset="-128"/>
              </a:rPr>
              <a:t>1/2</a:t>
            </a:r>
            <a:r>
              <a:rPr lang="ja-JP" altLang="en-US" sz="1600" smtClean="0">
                <a:latin typeface="Georgia" pitchFamily="18" charset="0"/>
                <a:ea typeface="ＭＳ Ｐゴシック" pitchFamily="34" charset="-128"/>
              </a:rPr>
              <a:t>”</a:t>
            </a:r>
            <a:r>
              <a:rPr lang="en-US" altLang="ja-JP" sz="1600" smtClean="0">
                <a:latin typeface="Verdana" pitchFamily="34" charset="0"/>
                <a:ea typeface="ＭＳ Ｐゴシック" pitchFamily="34" charset="-128"/>
              </a:rPr>
              <a:t> diameter) and create 6 </a:t>
            </a:r>
            <a:r>
              <a:rPr lang="ja-JP" altLang="en-US" sz="1600" smtClean="0">
                <a:latin typeface="Georgia" pitchFamily="18" charset="0"/>
                <a:ea typeface="ＭＳ Ｐゴシック" pitchFamily="34" charset="-128"/>
              </a:rPr>
              <a:t>“</a:t>
            </a:r>
            <a:r>
              <a:rPr lang="en-US" altLang="ja-JP" sz="1600" smtClean="0">
                <a:latin typeface="Verdana" pitchFamily="34" charset="0"/>
                <a:ea typeface="ＭＳ Ｐゴシック" pitchFamily="34" charset="-128"/>
              </a:rPr>
              <a:t> stroke on paper or other art materials.</a:t>
            </a:r>
          </a:p>
          <a:p>
            <a:pPr marL="742950" lvl="1" indent="-285750" eaLnBrk="1" hangingPunct="1">
              <a:lnSpc>
                <a:spcPct val="90000"/>
              </a:lnSpc>
              <a:buFont typeface="Times" charset="0"/>
              <a:buNone/>
            </a:pPr>
            <a:r>
              <a:rPr lang="en-US" sz="1300" b="1" smtClean="0">
                <a:latin typeface="Verdana" pitchFamily="34" charset="0"/>
                <a:ea typeface="ＭＳ Ｐゴシック" pitchFamily="34" charset="-128"/>
              </a:rPr>
              <a:t>	PA - Hand (H) / Elbow (E) Teacher/peer support</a:t>
            </a:r>
            <a:endParaRPr lang="en-US" sz="1300" smtClean="0">
              <a:latin typeface="Verdana" pitchFamily="34" charset="0"/>
              <a:ea typeface="ＭＳ Ｐゴシック" pitchFamily="34" charset="-128"/>
            </a:endParaRPr>
          </a:p>
          <a:p>
            <a:pPr marL="742950" lvl="1" indent="-285750" eaLnBrk="1" hangingPunct="1">
              <a:lnSpc>
                <a:spcPct val="90000"/>
              </a:lnSpc>
              <a:buFont typeface="Times" charset="0"/>
              <a:buNone/>
            </a:pPr>
            <a:r>
              <a:rPr lang="en-US" sz="1300" b="1" smtClean="0">
                <a:latin typeface="Verdana" pitchFamily="34" charset="0"/>
                <a:ea typeface="ＭＳ Ｐゴシック" pitchFamily="34" charset="-128"/>
              </a:rPr>
              <a:t>	M - Peer or teacher modeling</a:t>
            </a:r>
          </a:p>
          <a:p>
            <a:pPr marL="742950" lvl="1" indent="-285750" eaLnBrk="1" hangingPunct="1">
              <a:lnSpc>
                <a:spcPct val="90000"/>
              </a:lnSpc>
              <a:buFont typeface="Times" charset="0"/>
              <a:buNone/>
            </a:pPr>
            <a:r>
              <a:rPr lang="en-US" sz="1300" b="1" smtClean="0">
                <a:latin typeface="Verdana" pitchFamily="34" charset="0"/>
                <a:ea typeface="ＭＳ Ｐゴシック" pitchFamily="34" charset="-128"/>
              </a:rPr>
              <a:t>	V - Verbal prompt - peer/teacher</a:t>
            </a:r>
          </a:p>
          <a:p>
            <a:pPr marL="742950" lvl="1" indent="-285750" eaLnBrk="1" hangingPunct="1">
              <a:lnSpc>
                <a:spcPct val="90000"/>
              </a:lnSpc>
              <a:buFont typeface="Times" charset="0"/>
              <a:buNone/>
            </a:pPr>
            <a:r>
              <a:rPr lang="en-US" sz="1300" b="1" smtClean="0">
                <a:latin typeface="Verdana" pitchFamily="34" charset="0"/>
                <a:ea typeface="ＭＳ Ｐゴシック" pitchFamily="34" charset="-128"/>
              </a:rPr>
              <a:t>	I - Independent - No assistance   </a:t>
            </a:r>
          </a:p>
          <a:p>
            <a:pPr marL="742950" lvl="1" indent="-285750" eaLnBrk="1" hangingPunct="1">
              <a:lnSpc>
                <a:spcPct val="90000"/>
              </a:lnSpc>
              <a:buFont typeface="Times" charset="0"/>
              <a:buNone/>
            </a:pPr>
            <a:r>
              <a:rPr lang="en-US" sz="1300" b="1" smtClean="0">
                <a:latin typeface="Verdana" pitchFamily="34" charset="0"/>
                <a:ea typeface="ＭＳ Ｐゴシック" pitchFamily="34" charset="-128"/>
              </a:rPr>
              <a:t>	* MOD - Independent with modified brush / utensil</a:t>
            </a:r>
          </a:p>
          <a:p>
            <a:pPr indent="-342900" eaLnBrk="1" hangingPunct="1">
              <a:lnSpc>
                <a:spcPct val="90000"/>
              </a:lnSpc>
              <a:buFont typeface="Times" charset="0"/>
              <a:buChar char="z"/>
            </a:pPr>
            <a:endParaRPr lang="en-US" sz="1600" smtClean="0">
              <a:latin typeface="Verdana" pitchFamily="34" charset="0"/>
              <a:ea typeface="ＭＳ Ｐゴシック" pitchFamily="34" charset="-128"/>
            </a:endParaRPr>
          </a:p>
          <a:p>
            <a:pPr indent="-342900" eaLnBrk="1" hangingPunct="1">
              <a:lnSpc>
                <a:spcPct val="90000"/>
              </a:lnSpc>
              <a:buFont typeface="Times" charset="0"/>
              <a:buChar char="z"/>
            </a:pPr>
            <a:endParaRPr lang="en-US" sz="1600" smtClean="0">
              <a:latin typeface="Verdana" pitchFamily="34" charset="0"/>
              <a:ea typeface="ＭＳ Ｐゴシック" pitchFamily="34" charset="-128"/>
            </a:endParaRPr>
          </a:p>
          <a:p>
            <a:pPr indent="-342900" eaLnBrk="1" hangingPunct="1">
              <a:lnSpc>
                <a:spcPct val="90000"/>
              </a:lnSpc>
              <a:buFont typeface="Times" charset="0"/>
              <a:buChar char="z"/>
            </a:pPr>
            <a:endParaRPr lang="en-US" sz="2300" smtClean="0">
              <a:latin typeface="Georgia" pitchFamily="18" charset="0"/>
              <a:ea typeface="ＭＳ Ｐゴシック" pitchFamily="34" charset="-128"/>
            </a:endParaRPr>
          </a:p>
          <a:p>
            <a:pPr indent="-342900" eaLnBrk="1" hangingPunct="1">
              <a:lnSpc>
                <a:spcPct val="90000"/>
              </a:lnSpc>
            </a:pPr>
            <a:endParaRPr lang="en-US" smtClean="0">
              <a:latin typeface="Georgia" pitchFamily="18" charset="0"/>
              <a:ea typeface="ＭＳ Ｐゴシック" pitchFamily="34" charset="-128"/>
            </a:endParaRPr>
          </a:p>
        </p:txBody>
      </p:sp>
      <p:graphicFrame>
        <p:nvGraphicFramePr>
          <p:cNvPr id="51204" name="Object 5"/>
          <p:cNvGraphicFramePr>
            <a:graphicFrameLocks noChangeAspect="1"/>
          </p:cNvGraphicFramePr>
          <p:nvPr/>
        </p:nvGraphicFramePr>
        <p:xfrm>
          <a:off x="922338" y="4191000"/>
          <a:ext cx="7527925" cy="2819400"/>
        </p:xfrm>
        <a:graphic>
          <a:graphicData uri="http://schemas.openxmlformats.org/presentationml/2006/ole">
            <mc:AlternateContent xmlns:mc="http://schemas.openxmlformats.org/markup-compatibility/2006">
              <mc:Choice xmlns:v="urn:schemas-microsoft-com:vml" Requires="v">
                <p:oleObj spid="_x0000_s51245" name="Document" r:id="rId4" imgW="6299280" imgH="2577960" progId="Word.Document.12">
                  <p:embed/>
                </p:oleObj>
              </mc:Choice>
              <mc:Fallback>
                <p:oleObj name="Document" r:id="rId4" imgW="6299280" imgH="2577960" progId="Word.Document.12">
                  <p:embed/>
                  <p:pic>
                    <p:nvPicPr>
                      <p:cNvPr id="0"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22338" y="4191000"/>
                        <a:ext cx="7527925" cy="2819400"/>
                      </a:xfrm>
                      <a:prstGeom prst="rect">
                        <a:avLst/>
                      </a:prstGeom>
                      <a:noFill/>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52226" name="Rectangle 2"/>
          <p:cNvSpPr>
            <a:spLocks noGrp="1"/>
          </p:cNvSpPr>
          <p:nvPr>
            <p:ph type="title" idx="4294967295"/>
          </p:nvPr>
        </p:nvSpPr>
        <p:spPr>
          <a:xfrm>
            <a:off x="990600" y="609600"/>
            <a:ext cx="6338888" cy="533400"/>
          </a:xfrm>
        </p:spPr>
        <p:txBody>
          <a:bodyPr/>
          <a:lstStyle/>
          <a:p>
            <a:pPr eaLnBrk="1" hangingPunct="1"/>
            <a:r>
              <a:rPr lang="en-US" sz="3200" b="1" smtClean="0">
                <a:latin typeface="Georgia" pitchFamily="18" charset="0"/>
                <a:ea typeface="ＭＳ Ｐゴシック" pitchFamily="34" charset="-128"/>
              </a:rPr>
              <a:t>Time Sampling</a:t>
            </a:r>
            <a:endParaRPr lang="en-US" sz="3200" smtClean="0">
              <a:latin typeface="Georgia" pitchFamily="18" charset="0"/>
              <a:ea typeface="ＭＳ Ｐゴシック" pitchFamily="34" charset="-128"/>
            </a:endParaRPr>
          </a:p>
        </p:txBody>
      </p:sp>
      <p:graphicFrame>
        <p:nvGraphicFramePr>
          <p:cNvPr id="52227" name="Object 5"/>
          <p:cNvGraphicFramePr>
            <a:graphicFrameLocks noChangeAspect="1"/>
          </p:cNvGraphicFramePr>
          <p:nvPr/>
        </p:nvGraphicFramePr>
        <p:xfrm>
          <a:off x="541338" y="1600200"/>
          <a:ext cx="7985125" cy="4775200"/>
        </p:xfrm>
        <a:graphic>
          <a:graphicData uri="http://schemas.openxmlformats.org/presentationml/2006/ole">
            <mc:AlternateContent xmlns:mc="http://schemas.openxmlformats.org/markup-compatibility/2006">
              <mc:Choice xmlns:v="urn:schemas-microsoft-com:vml" Requires="v">
                <p:oleObj spid="_x0000_s52268" name="Document" r:id="rId4" imgW="6299280" imgH="4379400" progId="Word.Document.12">
                  <p:embed/>
                </p:oleObj>
              </mc:Choice>
              <mc:Fallback>
                <p:oleObj name="Document" r:id="rId4" imgW="6299280" imgH="4379400" progId="Word.Document.12">
                  <p:embed/>
                  <p:pic>
                    <p:nvPicPr>
                      <p:cNvPr id="0"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1338" y="1600200"/>
                        <a:ext cx="7985125" cy="4775200"/>
                      </a:xfrm>
                      <a:prstGeom prst="rect">
                        <a:avLst/>
                      </a:prstGeom>
                      <a:noFill/>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p:txBody>
          <a:bodyPr/>
          <a:lstStyle/>
          <a:p>
            <a:r>
              <a:rPr lang="en-US" sz="3200" smtClean="0">
                <a:ea typeface="ＭＳ Ｐゴシック" pitchFamily="34" charset="-128"/>
              </a:rPr>
              <a:t>Step 7:  Engage in Ongoing Coaching</a:t>
            </a:r>
          </a:p>
        </p:txBody>
      </p:sp>
      <p:sp>
        <p:nvSpPr>
          <p:cNvPr id="3" name="Content Placeholder 2"/>
          <p:cNvSpPr>
            <a:spLocks noGrp="1"/>
          </p:cNvSpPr>
          <p:nvPr>
            <p:ph idx="1"/>
          </p:nvPr>
        </p:nvSpPr>
        <p:spPr/>
        <p:txBody>
          <a:bodyPr/>
          <a:lstStyle/>
          <a:p>
            <a:pPr marL="69850" indent="0">
              <a:buFont typeface="Wingdings 2" pitchFamily="18" charset="2"/>
              <a:buNone/>
              <a:defRPr/>
            </a:pPr>
            <a:r>
              <a:rPr lang="en-US" dirty="0" smtClean="0"/>
              <a:t>In order to transfer teaching strategy to </a:t>
            </a:r>
            <a:r>
              <a:rPr lang="en-US" dirty="0" err="1" smtClean="0"/>
              <a:t>PreK</a:t>
            </a:r>
            <a:r>
              <a:rPr lang="en-US" dirty="0" smtClean="0"/>
              <a:t> teacher:</a:t>
            </a:r>
          </a:p>
          <a:p>
            <a:pPr>
              <a:defRPr/>
            </a:pPr>
            <a:r>
              <a:rPr lang="en-US" dirty="0" smtClean="0"/>
              <a:t>Design an </a:t>
            </a:r>
            <a:r>
              <a:rPr lang="en-US" dirty="0"/>
              <a:t>Implementation Checklist that </a:t>
            </a:r>
            <a:r>
              <a:rPr lang="en-US" dirty="0" smtClean="0"/>
              <a:t>provides specific descriptions of the procedural components of </a:t>
            </a:r>
            <a:r>
              <a:rPr lang="en-US" dirty="0"/>
              <a:t>the child-focused intervention strategy </a:t>
            </a:r>
          </a:p>
          <a:p>
            <a:pPr>
              <a:defRPr/>
            </a:pPr>
            <a:r>
              <a:rPr lang="en-US" dirty="0"/>
              <a:t>Use Implementation Checklist to help the </a:t>
            </a:r>
            <a:r>
              <a:rPr lang="en-US" dirty="0" err="1"/>
              <a:t>PreK</a:t>
            </a:r>
            <a:r>
              <a:rPr lang="en-US" dirty="0"/>
              <a:t> teacher learn to use the intervention strategy, </a:t>
            </a:r>
            <a:r>
              <a:rPr lang="en-US" b="1" dirty="0"/>
              <a:t>with fidelity</a:t>
            </a:r>
          </a:p>
          <a:p>
            <a:pPr marL="69850" indent="0">
              <a:buFont typeface="Wingdings 2" pitchFamily="18" charset="2"/>
              <a:buNone/>
              <a:defRPr/>
            </a:pPr>
            <a:endParaRPr lang="en-US" dirty="0"/>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pPr eaLnBrk="1" hangingPunct="1"/>
            <a:r>
              <a:rPr lang="en-US" smtClean="0">
                <a:ea typeface="ＭＳ Ｐゴシック" pitchFamily="34" charset="-128"/>
              </a:rPr>
              <a:t>The importance of follow through……</a:t>
            </a:r>
          </a:p>
        </p:txBody>
      </p:sp>
      <p:sp>
        <p:nvSpPr>
          <p:cNvPr id="54275" name="Rectangle 3"/>
          <p:cNvSpPr>
            <a:spLocks noGrp="1" noChangeArrowheads="1"/>
          </p:cNvSpPr>
          <p:nvPr>
            <p:ph idx="1"/>
          </p:nvPr>
        </p:nvSpPr>
        <p:spPr/>
        <p:txBody>
          <a:bodyPr/>
          <a:lstStyle/>
          <a:p>
            <a:pPr eaLnBrk="1" hangingPunct="1">
              <a:lnSpc>
                <a:spcPct val="80000"/>
              </a:lnSpc>
            </a:pPr>
            <a:r>
              <a:rPr lang="en-US" sz="3200" smtClean="0">
                <a:ea typeface="ＭＳ Ｐゴシック" pitchFamily="34" charset="-128"/>
              </a:rPr>
              <a:t>The success of consultation depends on the follow through of the partner.</a:t>
            </a:r>
          </a:p>
          <a:p>
            <a:pPr eaLnBrk="1" hangingPunct="1">
              <a:lnSpc>
                <a:spcPct val="80000"/>
              </a:lnSpc>
              <a:buFont typeface="Wingdings 2" pitchFamily="18" charset="2"/>
              <a:buNone/>
            </a:pPr>
            <a:endParaRPr lang="en-US" sz="3200" smtClean="0">
              <a:ea typeface="ＭＳ Ｐゴシック" pitchFamily="34" charset="-128"/>
            </a:endParaRPr>
          </a:p>
          <a:p>
            <a:pPr eaLnBrk="1" hangingPunct="1">
              <a:lnSpc>
                <a:spcPct val="80000"/>
              </a:lnSpc>
            </a:pPr>
            <a:r>
              <a:rPr lang="en-US" sz="3200" b="1" smtClean="0">
                <a:ea typeface="ＭＳ Ｐゴシック" pitchFamily="34" charset="-128"/>
              </a:rPr>
              <a:t>Wilkinson (2006) argues that the </a:t>
            </a:r>
            <a:r>
              <a:rPr lang="ja-JP" altLang="en-US" sz="3200" b="1" smtClean="0">
                <a:ea typeface="ＭＳ Ｐゴシック" pitchFamily="34" charset="-128"/>
              </a:rPr>
              <a:t>“</a:t>
            </a:r>
            <a:r>
              <a:rPr lang="en-US" altLang="ja-JP" sz="3200" b="1" smtClean="0">
                <a:ea typeface="ＭＳ Ｐゴシック" pitchFamily="34" charset="-128"/>
              </a:rPr>
              <a:t>consult and hope</a:t>
            </a:r>
            <a:r>
              <a:rPr lang="ja-JP" altLang="en-US" sz="3200" b="1" smtClean="0">
                <a:ea typeface="ＭＳ Ｐゴシック" pitchFamily="34" charset="-128"/>
              </a:rPr>
              <a:t>”</a:t>
            </a:r>
            <a:r>
              <a:rPr lang="en-US" altLang="ja-JP" sz="3200" b="1" smtClean="0">
                <a:ea typeface="ＭＳ Ｐゴシック" pitchFamily="34" charset="-128"/>
              </a:rPr>
              <a:t> strategy is ineffective in terms of ensuring intervention integrity.  </a:t>
            </a:r>
            <a:endParaRPr lang="en-US" sz="3200" b="1" smtClean="0">
              <a:ea typeface="ＭＳ Ｐゴシック" pitchFamily="34" charset="-128"/>
            </a:endParaRPr>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3"/>
          <p:cNvSpPr>
            <a:spLocks noGrp="1"/>
          </p:cNvSpPr>
          <p:nvPr>
            <p:ph type="title"/>
          </p:nvPr>
        </p:nvSpPr>
        <p:spPr>
          <a:xfrm>
            <a:off x="4733925" y="2660650"/>
            <a:ext cx="3302000" cy="1463675"/>
          </a:xfrm>
        </p:spPr>
        <p:txBody>
          <a:bodyPr/>
          <a:lstStyle/>
          <a:p>
            <a:r>
              <a:rPr lang="en-US" smtClean="0">
                <a:ea typeface="ＭＳ Ｐゴシック" pitchFamily="34" charset="-128"/>
              </a:rPr>
              <a:t>Increase the odds for success</a:t>
            </a:r>
          </a:p>
        </p:txBody>
      </p:sp>
      <p:sp>
        <p:nvSpPr>
          <p:cNvPr id="55299" name="Picture Placeholder 4"/>
          <p:cNvSpPr>
            <a:spLocks noGrp="1" noTextEdit="1"/>
          </p:cNvSpPr>
          <p:nvPr>
            <p:ph type="pic" idx="1"/>
          </p:nvPr>
        </p:nvSpPr>
        <p:spPr>
          <a:xfrm>
            <a:off x="1004888" y="693738"/>
            <a:ext cx="3359150" cy="5468937"/>
          </a:xfrm>
        </p:spPr>
      </p:sp>
      <p:sp>
        <p:nvSpPr>
          <p:cNvPr id="55300" name="Text Placeholder 5"/>
          <p:cNvSpPr>
            <a:spLocks noGrp="1"/>
          </p:cNvSpPr>
          <p:nvPr>
            <p:ph type="body" sz="half" idx="2"/>
          </p:nvPr>
        </p:nvSpPr>
        <p:spPr>
          <a:xfrm>
            <a:off x="4733925" y="4133850"/>
            <a:ext cx="3302000" cy="1519238"/>
          </a:xfrm>
        </p:spPr>
        <p:txBody>
          <a:bodyPr/>
          <a:lstStyle/>
          <a:p>
            <a:r>
              <a:rPr lang="en-US" smtClean="0">
                <a:ea typeface="ＭＳ Ｐゴシック" pitchFamily="34" charset="-128"/>
              </a:rPr>
              <a:t>By providing support BETWEEN visits</a:t>
            </a:r>
          </a:p>
        </p:txBody>
      </p:sp>
      <p:pic>
        <p:nvPicPr>
          <p:cNvPr id="55301" name="Picture 3" descr="C:\Users\ldinneb\AppData\Local\Microsoft\Windows\Temporary Internet Files\Content.IE5\I4JFWR2V\MP900385320[1].jpg"/>
          <p:cNvPicPr>
            <a:picLocks noChangeAspect="1" noChangeArrowheads="1"/>
          </p:cNvPicPr>
          <p:nvPr/>
        </p:nvPicPr>
        <p:blipFill>
          <a:blip r:embed="rId2" cstate="print"/>
          <a:srcRect/>
          <a:stretch>
            <a:fillRect/>
          </a:stretch>
        </p:blipFill>
        <p:spPr bwMode="auto">
          <a:xfrm>
            <a:off x="990600" y="838200"/>
            <a:ext cx="3505200" cy="5410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ustin">
  <a:themeElements>
    <a:clrScheme name="Austin">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Austin">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ustin">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lumMod val="100000"/>
              </a:schemeClr>
            </a:gs>
          </a:gsLst>
          <a:lin ang="5040000" scaled="1"/>
        </a:gradFill>
        <a:gradFill rotWithShape="1">
          <a:gsLst>
            <a:gs pos="0">
              <a:schemeClr val="phClr"/>
            </a:gs>
            <a:gs pos="100000">
              <a:schemeClr val="phClr">
                <a:shade val="75000"/>
                <a:satMod val="120000"/>
                <a:lumMod val="9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scene3d>
            <a:camera prst="orthographicFront">
              <a:rot lat="0" lon="0" rev="0"/>
            </a:camera>
            <a:lightRig rig="threePt" dir="tl">
              <a:rot lat="0" lon="0" rev="20400000"/>
            </a:lightRig>
          </a:scene3d>
          <a:sp3d>
            <a:bevelT w="50800" h="12700" prst="softRound"/>
          </a:sp3d>
        </a:effectStyle>
        <a:effectStyle>
          <a:effectLst>
            <a:outerShdw blurRad="44450" dist="50800" dir="5400000" sx="96000" rotWithShape="0">
              <a:srgbClr val="000000">
                <a:alpha val="34000"/>
              </a:srgbClr>
            </a:outerShdw>
          </a:effectLst>
          <a:scene3d>
            <a:camera prst="orthographicFront">
              <a:rot lat="0" lon="0" rev="0"/>
            </a:camera>
            <a:lightRig rig="threePt" dir="tl">
              <a:rot lat="0" lon="0" rev="20400000"/>
            </a:lightRig>
          </a:scene3d>
          <a:sp3d contourW="15875" prstMaterial="metal">
            <a:bevelT w="101600" h="25400" prst="softRound"/>
            <a:contourClr>
              <a:schemeClr val="phClr">
                <a:shade val="30000"/>
              </a:schemeClr>
            </a:contourClr>
          </a:sp3d>
        </a:effectStyle>
      </a:effectStyleLst>
      <a:bgFillStyleLst>
        <a:solidFill>
          <a:schemeClr val="phClr"/>
        </a:solidFill>
        <a:gradFill rotWithShape="1">
          <a:gsLst>
            <a:gs pos="0">
              <a:schemeClr val="phClr">
                <a:shade val="94000"/>
                <a:satMod val="114000"/>
                <a:lumMod val="96000"/>
              </a:schemeClr>
            </a:gs>
            <a:gs pos="62000">
              <a:schemeClr val="phClr">
                <a:tint val="92000"/>
                <a:shade val="66000"/>
                <a:satMod val="110000"/>
                <a:lumMod val="80000"/>
              </a:schemeClr>
            </a:gs>
            <a:gs pos="100000">
              <a:schemeClr val="phClr">
                <a:tint val="89000"/>
                <a:shade val="62000"/>
                <a:satMod val="110000"/>
                <a:lumMod val="72000"/>
              </a:schemeClr>
            </a:gs>
          </a:gsLst>
          <a:lin ang="5400000" scaled="0"/>
        </a:gradFill>
        <a:blipFill rotWithShape="1">
          <a:blip xmlns:r="http://schemas.openxmlformats.org/officeDocument/2006/relationships" r:embed="rId1">
            <a:duotone>
              <a:schemeClr val="phClr">
                <a:tint val="80000"/>
                <a:shade val="58000"/>
              </a:schemeClr>
              <a:schemeClr val="phClr">
                <a:tint val="73000"/>
                <a:shade val="68000"/>
                <a:satMod val="15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Austin</Template>
  <TotalTime>2025</TotalTime>
  <Words>8695</Words>
  <Application>Microsoft Office PowerPoint</Application>
  <PresentationFormat>On-screen Show (4:3)</PresentationFormat>
  <Paragraphs>919</Paragraphs>
  <Slides>152</Slides>
  <Notes>70</Notes>
  <HiddenSlides>0</HiddenSlides>
  <MMClips>0</MMClips>
  <ScaleCrop>false</ScaleCrop>
  <HeadingPairs>
    <vt:vector size="8" baseType="variant">
      <vt:variant>
        <vt:lpstr>Theme</vt:lpstr>
      </vt:variant>
      <vt:variant>
        <vt:i4>1</vt:i4>
      </vt:variant>
      <vt:variant>
        <vt:lpstr>Links</vt:lpstr>
      </vt:variant>
      <vt:variant>
        <vt:i4>1</vt:i4>
      </vt:variant>
      <vt:variant>
        <vt:lpstr>Embedded OLE Servers</vt:lpstr>
      </vt:variant>
      <vt:variant>
        <vt:i4>2</vt:i4>
      </vt:variant>
      <vt:variant>
        <vt:lpstr>Slide Titles</vt:lpstr>
      </vt:variant>
      <vt:variant>
        <vt:i4>152</vt:i4>
      </vt:variant>
    </vt:vector>
  </HeadingPairs>
  <TitlesOfParts>
    <vt:vector size="156" baseType="lpstr">
      <vt:lpstr>Austin</vt:lpstr>
      <vt:lpstr>???</vt:lpstr>
      <vt:lpstr>Document</vt:lpstr>
      <vt:lpstr>Acrobat Document</vt:lpstr>
      <vt:lpstr>Early Learning Programs: A Collaborative Consultation Model for PreK Classrooms </vt:lpstr>
      <vt:lpstr>CEC- DEC Position Statement      on Inclusion</vt:lpstr>
      <vt:lpstr>Early Childhood Inclusion means that ALL children</vt:lpstr>
      <vt:lpstr>Access</vt:lpstr>
      <vt:lpstr>Participation</vt:lpstr>
      <vt:lpstr>High Quality Preschool</vt:lpstr>
      <vt:lpstr>Supports</vt:lpstr>
      <vt:lpstr>What is Effective PD?</vt:lpstr>
      <vt:lpstr>Basic Models of   Itinerant Service Delivery</vt:lpstr>
      <vt:lpstr>Consultation:  Preferred Model of Itinerant Service Delivery</vt:lpstr>
      <vt:lpstr>Definition of Consultation</vt:lpstr>
      <vt:lpstr>Definition….. continued </vt:lpstr>
      <vt:lpstr>What is Role of Consultation in Supporting Early Childhood Professionals?</vt:lpstr>
      <vt:lpstr>Helping each other…</vt:lpstr>
      <vt:lpstr>Elements of Effective IECSE Services</vt:lpstr>
      <vt:lpstr>Consultation &amp; TRIADIC Intervention</vt:lpstr>
      <vt:lpstr>Consultation &amp; TRIADIC Intervention</vt:lpstr>
      <vt:lpstr>Definition of Consultation</vt:lpstr>
      <vt:lpstr>Consultation &amp; TRIADIC Intervention</vt:lpstr>
      <vt:lpstr>The TRIADIC Model</vt:lpstr>
      <vt:lpstr>Why use the triadic approach?</vt:lpstr>
      <vt:lpstr>Why use the triadic approach?</vt:lpstr>
      <vt:lpstr>Distributed vs.     Massed Instruction</vt:lpstr>
      <vt:lpstr>Massed vs.    Distributed Instruction</vt:lpstr>
      <vt:lpstr>Basic Principles of Massed Instruction</vt:lpstr>
      <vt:lpstr>Basic Principles of Distributed Instruction</vt:lpstr>
      <vt:lpstr>Research on    Distributed Instruction</vt:lpstr>
      <vt:lpstr>Applying concepts of massed and distributed instruction to your life…</vt:lpstr>
      <vt:lpstr>Importance of Distributed Instruction</vt:lpstr>
      <vt:lpstr>Consultation &amp;     Distributed Instruction</vt:lpstr>
      <vt:lpstr>PowerPoint Presentation</vt:lpstr>
      <vt:lpstr>Discussion</vt:lpstr>
      <vt:lpstr>Discussion…continued</vt:lpstr>
      <vt:lpstr>Steps in the Process</vt:lpstr>
      <vt:lpstr>   Step 1: Determine SMART IEP Objectives (Jung, 2007)</vt:lpstr>
      <vt:lpstr>Examining Implementation of Embedded Intervention through Observation (EIEIO; McWilliam &amp; Scott, 2001)</vt:lpstr>
      <vt:lpstr>the IEP: IDEA Requirements</vt:lpstr>
      <vt:lpstr>the IEP: IDEA Requirements</vt:lpstr>
      <vt:lpstr>the IEP: IDEA Requirements</vt:lpstr>
      <vt:lpstr>the IEP: IDEA Requirements</vt:lpstr>
      <vt:lpstr>the IEP: IDEA Requirements</vt:lpstr>
      <vt:lpstr>the IEP: IDEA Requirements</vt:lpstr>
      <vt:lpstr>the IEP: IDEA Requirements</vt:lpstr>
      <vt:lpstr>IEP Goals</vt:lpstr>
      <vt:lpstr>High-Quality, Functional IEP Goals</vt:lpstr>
      <vt:lpstr>High-Quality, Functional IEP Goals</vt:lpstr>
      <vt:lpstr>Authors</vt:lpstr>
      <vt:lpstr>Step 2:  Evaluate ”Goodness of Fit"</vt:lpstr>
      <vt:lpstr>Inclusive Classroom Profile</vt:lpstr>
      <vt:lpstr>Step 2…. continued</vt:lpstr>
      <vt:lpstr>Step 3:  Agree on Mode and Intensity of Instruction for IEP Objectives</vt:lpstr>
      <vt:lpstr>Step 3 …continued</vt:lpstr>
      <vt:lpstr>What is MEPI?</vt:lpstr>
      <vt:lpstr>Step 1:  Determining Priority IEP Objectives</vt:lpstr>
      <vt:lpstr>M = Maturation</vt:lpstr>
      <vt:lpstr>Example of IEP Objective Subject to MATURATION</vt:lpstr>
      <vt:lpstr>E = Environmental Support</vt:lpstr>
      <vt:lpstr>Example of IEP Objective Subject to Environmental Expectations</vt:lpstr>
      <vt:lpstr>P = Peer Intervention / Support</vt:lpstr>
      <vt:lpstr>Example of IEP Objective Subject to PEER MEDIATION</vt:lpstr>
      <vt:lpstr>I = Immediate / Intentional / Intensive Intervention</vt:lpstr>
      <vt:lpstr>PowerPoint Presentation</vt:lpstr>
      <vt:lpstr>Example of IEP Objective Subject to Immediate / Intentional / Intensive Intervention</vt:lpstr>
      <vt:lpstr>Exercise 2 - MEPI Analysis</vt:lpstr>
      <vt:lpstr>How Will MEPI Analysis Inform Decisions re: Instruction and Intervention ?</vt:lpstr>
      <vt:lpstr>How Will MEPI Analysis Inform Decisions re: Instruction and Intervention ?........ (cont.)</vt:lpstr>
      <vt:lpstr>How Will MEPI Analysis Inform Decisions re: Instruction and Intervention ?........ (cont.)</vt:lpstr>
      <vt:lpstr>How Will MEPI Analysis Inform Decisions re: Instruction and Intervention ?........ (cont.)</vt:lpstr>
      <vt:lpstr>Step 4:  Identify Learning Opportunities in Daily Routines</vt:lpstr>
      <vt:lpstr>Avoid Frustration!</vt:lpstr>
      <vt:lpstr>PowerPoint Presentation</vt:lpstr>
      <vt:lpstr>A “Routines-Based” or “Activity-Based” Model for Intervention:  Embedded Instruction</vt:lpstr>
      <vt:lpstr>Daily Routines and Activities Provide Opportunities for Learning for Young Children</vt:lpstr>
      <vt:lpstr>How does a “routines-based” approach help young children learn?</vt:lpstr>
      <vt:lpstr>How do we use “Routines-Based” Approach?</vt:lpstr>
      <vt:lpstr>Using a “Routines-Based” approach:</vt:lpstr>
      <vt:lpstr>Embedded Learning Opportunities</vt:lpstr>
      <vt:lpstr>Exercise 3 -  Embedding Opportunities for Teaching and Learning</vt:lpstr>
      <vt:lpstr>A lot to think about…… you may need an aspirin</vt:lpstr>
      <vt:lpstr>What IS an Appropriate Model of Curriculum Planning in Early Childhood Education?................ </vt:lpstr>
      <vt:lpstr>“Top-Down” vs. “Bottom-Up” Curriculum Planning</vt:lpstr>
      <vt:lpstr>Benefits of “Top-Down” Curriculum Planning ?</vt:lpstr>
      <vt:lpstr>Limitations of “Bottom-Up” Curriculum Planning ?</vt:lpstr>
      <vt:lpstr>Limitations of “Bottom-Up” Curriculum Planning (cont.) ?</vt:lpstr>
      <vt:lpstr>A Unified Model of Curriculum Planning and Instruction……..</vt:lpstr>
      <vt:lpstr>PowerPoint Presentation</vt:lpstr>
      <vt:lpstr>Matching IEP Objectives, Gen Ed Learning Objectives and Teaching Strategies</vt:lpstr>
      <vt:lpstr>PowerPoint Presentation</vt:lpstr>
      <vt:lpstr>PowerPoint Presentation</vt:lpstr>
      <vt:lpstr>Intervention Planning: Benefits of Matrix Model</vt:lpstr>
      <vt:lpstr>Step 5:  Identify Appropriate Teaching Strategy</vt:lpstr>
      <vt:lpstr>Step 6:  Identify Progress Monitoring Strategy (ies)</vt:lpstr>
      <vt:lpstr>More on Monitoring and Evaluating Child Progress</vt:lpstr>
      <vt:lpstr>Monitoring Stages of Skill Acquisition</vt:lpstr>
      <vt:lpstr>Monitoring Level of Assistance - Coding of Prompt Levels</vt:lpstr>
      <vt:lpstr>Time Sampling</vt:lpstr>
      <vt:lpstr>Step 7:  Engage in Ongoing Coaching</vt:lpstr>
      <vt:lpstr>The importance of follow through……</vt:lpstr>
      <vt:lpstr>Increase the odds for success</vt:lpstr>
      <vt:lpstr>Adult Self-Monitoring Tools and Strategies </vt:lpstr>
      <vt:lpstr>Implementation Checklists</vt:lpstr>
      <vt:lpstr>Features of Effective Checklists</vt:lpstr>
      <vt:lpstr>Steps in Using an  Implementation Checklist</vt:lpstr>
      <vt:lpstr>Steps……. continued</vt:lpstr>
      <vt:lpstr>Sources for Implementation Checklists:  ocali.org</vt:lpstr>
      <vt:lpstr>Step 8:  Monitor Use of Teaching Strategies in Classroom Routines</vt:lpstr>
      <vt:lpstr>Evaluating the Success of Itinerant Consultation</vt:lpstr>
      <vt:lpstr>General vs. Specific Outcomes  for Itinerant Consultation</vt:lpstr>
      <vt:lpstr>PowerPoint Presentation</vt:lpstr>
      <vt:lpstr>PowerPoint Presentation</vt:lpstr>
      <vt:lpstr>PowerPoint Presentation</vt:lpstr>
      <vt:lpstr>PowerPoint Presentation</vt:lpstr>
      <vt:lpstr>Step 9:  Evaluate Success of Teaching Strategy</vt:lpstr>
      <vt:lpstr>Self-Monitoring  (Lee, Palmer, &amp; Wehmeyer, 2009)</vt:lpstr>
      <vt:lpstr>Example of Self-Monitoring Chart</vt:lpstr>
      <vt:lpstr>Judging the Success of  Consultation</vt:lpstr>
      <vt:lpstr>PowerPoint Presentation</vt:lpstr>
      <vt:lpstr>PowerPoint Presentation</vt:lpstr>
      <vt:lpstr>Following up …</vt:lpstr>
      <vt:lpstr>PowerPoint Presentation</vt:lpstr>
      <vt:lpstr>PowerPoint Presentation</vt:lpstr>
      <vt:lpstr>Implication</vt:lpstr>
      <vt:lpstr>Summary</vt:lpstr>
      <vt:lpstr>Consultation.....   ahead of the curve</vt:lpstr>
      <vt:lpstr>Progression of Consultation Partnership</vt:lpstr>
      <vt:lpstr>Progression of  Consultation Partnership</vt:lpstr>
      <vt:lpstr>Critical Components of Consultation</vt:lpstr>
      <vt:lpstr>PowerPoint Presentation</vt:lpstr>
      <vt:lpstr>“More is Better” </vt:lpstr>
      <vt:lpstr>Outcomes of Consultation</vt:lpstr>
      <vt:lpstr>Outcomes of Consultation</vt:lpstr>
      <vt:lpstr>Outcomes….. continued</vt:lpstr>
      <vt:lpstr>Outcomes of Consultation</vt:lpstr>
      <vt:lpstr>What About Challenges?</vt:lpstr>
      <vt:lpstr>Key Factors in Consultation</vt:lpstr>
      <vt:lpstr>Other Factors that Influence the Effectiveness of Consultation</vt:lpstr>
      <vt:lpstr>Factors that Affect  Consultation Process continued…</vt:lpstr>
      <vt:lpstr>Factors that Affect Consultation Process continued…</vt:lpstr>
      <vt:lpstr>Components of a Formal Agreement</vt:lpstr>
      <vt:lpstr>Components:  Formal Agreement continued…</vt:lpstr>
      <vt:lpstr>Components:  Formal Agreement continued…</vt:lpstr>
      <vt:lpstr>Letter to Parents</vt:lpstr>
      <vt:lpstr>Letter to Home CC Provider</vt:lpstr>
      <vt:lpstr>Letter IECSE to CC Director</vt:lpstr>
      <vt:lpstr>Letter to ECE Partner Teacher</vt:lpstr>
      <vt:lpstr>Letter - District Supervisor to PreK Director</vt:lpstr>
      <vt:lpstr>Letter of Agreement</vt:lpstr>
      <vt:lpstr>PowerPoint Presentation</vt:lpstr>
      <vt:lpstr>Project DIRECT Web Site</vt:lpstr>
      <vt:lpstr>Helpful Resources</vt:lpstr>
      <vt:lpstr>PowerPoint Presentation</vt:lpstr>
      <vt:lpstr>PowerPoint Presentation</vt:lpstr>
    </vt:vector>
  </TitlesOfParts>
  <Company>The University of Toledo</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Supporting Early Childhood Inclusion:  How Adults Help Each Other</dc:title>
  <dc:creator>College of Education</dc:creator>
  <cp:lastModifiedBy>Dinnebeil, Laurie A.</cp:lastModifiedBy>
  <cp:revision>225</cp:revision>
  <cp:lastPrinted>2011-08-15T20:50:02Z</cp:lastPrinted>
  <dcterms:created xsi:type="dcterms:W3CDTF">2011-08-15T14:21:08Z</dcterms:created>
  <dcterms:modified xsi:type="dcterms:W3CDTF">2012-10-03T18:32:56Z</dcterms:modified>
</cp:coreProperties>
</file>